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3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86" r:id="rId4"/>
    <p:sldMasterId id="2147483706" r:id="rId5"/>
    <p:sldMasterId id="2147483712" r:id="rId6"/>
    <p:sldMasterId id="2147483724" r:id="rId7"/>
  </p:sldMasterIdLst>
  <p:notesMasterIdLst>
    <p:notesMasterId r:id="rId32"/>
  </p:notesMasterIdLst>
  <p:handoutMasterIdLst>
    <p:handoutMasterId r:id="rId33"/>
  </p:handoutMasterIdLst>
  <p:sldIdLst>
    <p:sldId id="446" r:id="rId8"/>
    <p:sldId id="466" r:id="rId9"/>
    <p:sldId id="467" r:id="rId10"/>
    <p:sldId id="468" r:id="rId11"/>
    <p:sldId id="479" r:id="rId12"/>
    <p:sldId id="480" r:id="rId13"/>
    <p:sldId id="469" r:id="rId14"/>
    <p:sldId id="470" r:id="rId15"/>
    <p:sldId id="477" r:id="rId16"/>
    <p:sldId id="478" r:id="rId17"/>
    <p:sldId id="471" r:id="rId18"/>
    <p:sldId id="481" r:id="rId19"/>
    <p:sldId id="472" r:id="rId20"/>
    <p:sldId id="473" r:id="rId21"/>
    <p:sldId id="474" r:id="rId22"/>
    <p:sldId id="485" r:id="rId23"/>
    <p:sldId id="484" r:id="rId24"/>
    <p:sldId id="483" r:id="rId25"/>
    <p:sldId id="486" r:id="rId26"/>
    <p:sldId id="487" r:id="rId27"/>
    <p:sldId id="488" r:id="rId28"/>
    <p:sldId id="476" r:id="rId29"/>
    <p:sldId id="482" r:id="rId30"/>
    <p:sldId id="489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672" userDrawn="1">
          <p15:clr>
            <a:srgbClr val="A4A3A4"/>
          </p15:clr>
        </p15:guide>
        <p15:guide id="2" pos="288" userDrawn="1">
          <p15:clr>
            <a:srgbClr val="F26B43"/>
          </p15:clr>
        </p15:guide>
        <p15:guide id="3" orient="horz" pos="4056" userDrawn="1">
          <p15:clr>
            <a:srgbClr val="F26B43"/>
          </p15:clr>
        </p15:guide>
        <p15:guide id="4" orient="horz" pos="1488" userDrawn="1">
          <p15:clr>
            <a:srgbClr val="A4A3A4"/>
          </p15:clr>
        </p15:guide>
        <p15:guide id="5" pos="3816" userDrawn="1">
          <p15:clr>
            <a:srgbClr val="A4A3A4"/>
          </p15:clr>
        </p15:guide>
        <p15:guide id="6" pos="7416" userDrawn="1">
          <p15:clr>
            <a:srgbClr val="F26B43"/>
          </p15:clr>
        </p15:guide>
        <p15:guide id="7" orient="horz" pos="312" userDrawn="1">
          <p15:clr>
            <a:srgbClr val="F26B43"/>
          </p15:clr>
        </p15:guide>
        <p15:guide id="8" orient="horz" pos="2160" userDrawn="1">
          <p15:clr>
            <a:srgbClr val="A4A3A4"/>
          </p15:clr>
        </p15:guide>
        <p15:guide id="9" orient="horz" pos="230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  <p188:author id="{595D12F9-79D9-E9A3-270E-AED302D87211}" name="Karishma Abhijit Bhalshankar" initials="KB" userId="S::bhalshankar.ka@northeastern.edu::12aeb9ae-6dcf-47e6-bd2b-faf5e39540df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6667AB"/>
    <a:srgbClr val="8C5896"/>
    <a:srgbClr val="7C6560"/>
    <a:srgbClr val="29282D"/>
    <a:srgbClr val="E288B6"/>
    <a:srgbClr val="D75078"/>
    <a:srgbClr val="B38F6A"/>
    <a:srgbClr val="BBBBBB"/>
    <a:srgbClr val="B9B9B9"/>
    <a:srgbClr val="85A0A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485"/>
    <p:restoredTop sz="94626"/>
  </p:normalViewPr>
  <p:slideViewPr>
    <p:cSldViewPr snapToGrid="0">
      <p:cViewPr varScale="1">
        <p:scale>
          <a:sx n="112" d="100"/>
          <a:sy n="112" d="100"/>
        </p:scale>
        <p:origin x="208" y="376"/>
      </p:cViewPr>
      <p:guideLst>
        <p:guide orient="horz" pos="3672"/>
        <p:guide pos="288"/>
        <p:guide orient="horz" pos="4056"/>
        <p:guide orient="horz" pos="1488"/>
        <p:guide pos="3816"/>
        <p:guide pos="7416"/>
        <p:guide orient="horz" pos="312"/>
        <p:guide orient="horz" pos="2160"/>
        <p:guide orient="horz" pos="230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2640" y="-6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21" Type="http://schemas.openxmlformats.org/officeDocument/2006/relationships/slide" Target="slides/slide14.xml"/><Relationship Id="rId34" Type="http://schemas.openxmlformats.org/officeDocument/2006/relationships/presProps" Target="presProps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handoutMaster" Target="handoutMasters/handoutMaster1.xml"/><Relationship Id="rId38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slide" Target="slides/slide22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theme" Target="theme/theme1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viewProps" Target="viewProps.xml"/><Relationship Id="rId8" Type="http://schemas.openxmlformats.org/officeDocument/2006/relationships/slide" Target="slides/slide1.xml"/><Relationship Id="rId3" Type="http://schemas.openxmlformats.org/officeDocument/2006/relationships/customXml" Target="../customXml/item3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svg"/><Relationship Id="rId1" Type="http://schemas.openxmlformats.org/officeDocument/2006/relationships/image" Target="../media/image24.png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svg"/><Relationship Id="rId1" Type="http://schemas.openxmlformats.org/officeDocument/2006/relationships/image" Target="../media/image24.png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92569B5-2F0D-4E4C-8F39-81E6D95EADE3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40FAB2B3-438E-4586-B1AD-4F11766C878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Time is critical to respond to and mitigate security breaches</a:t>
          </a:r>
          <a:endParaRPr lang="en-US" dirty="0"/>
        </a:p>
      </dgm:t>
    </dgm:pt>
    <dgm:pt modelId="{90522063-C79C-425E-8517-1BFE8FAAC529}" type="parTrans" cxnId="{4DC5A032-656F-4B73-A5F8-7260BAE44A2B}">
      <dgm:prSet/>
      <dgm:spPr/>
      <dgm:t>
        <a:bodyPr/>
        <a:lstStyle/>
        <a:p>
          <a:endParaRPr lang="en-US"/>
        </a:p>
      </dgm:t>
    </dgm:pt>
    <dgm:pt modelId="{E29EB667-014D-40C5-A4D7-9E236032BBBE}" type="sibTrans" cxnId="{4DC5A032-656F-4B73-A5F8-7260BAE44A2B}">
      <dgm:prSet/>
      <dgm:spPr/>
      <dgm:t>
        <a:bodyPr/>
        <a:lstStyle/>
        <a:p>
          <a:endParaRPr lang="en-US"/>
        </a:p>
      </dgm:t>
    </dgm:pt>
    <dgm:pt modelId="{1403229D-10C3-45E9-A8CB-F23BC8D9D45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It’s imperative to find new ways to protect critical data from attacks</a:t>
          </a:r>
          <a:endParaRPr lang="en-US" dirty="0"/>
        </a:p>
      </dgm:t>
    </dgm:pt>
    <dgm:pt modelId="{C56F473E-0947-41C6-A0B5-EBF968CA6C59}" type="parTrans" cxnId="{63416305-C4AB-411D-8724-49C6862B126F}">
      <dgm:prSet/>
      <dgm:spPr/>
      <dgm:t>
        <a:bodyPr/>
        <a:lstStyle/>
        <a:p>
          <a:endParaRPr lang="en-US"/>
        </a:p>
      </dgm:t>
    </dgm:pt>
    <dgm:pt modelId="{4C561908-2A39-46CD-9C16-23458E72DA8F}" type="sibTrans" cxnId="{63416305-C4AB-411D-8724-49C6862B126F}">
      <dgm:prSet/>
      <dgm:spPr/>
      <dgm:t>
        <a:bodyPr/>
        <a:lstStyle/>
        <a:p>
          <a:endParaRPr lang="en-US"/>
        </a:p>
      </dgm:t>
    </dgm:pt>
    <dgm:pt modelId="{F0FF22C9-F05E-44F7-BA4F-7F5F2E38DC2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AI provides a viable solution to automated Intrusion Detection</a:t>
          </a:r>
          <a:endParaRPr lang="en-US" dirty="0"/>
        </a:p>
      </dgm:t>
    </dgm:pt>
    <dgm:pt modelId="{FE231F36-83FC-43A8-8B96-73D3177E6F2A}" type="parTrans" cxnId="{71DE70AC-E679-4E8B-9C13-BBD047E5EED6}">
      <dgm:prSet/>
      <dgm:spPr/>
      <dgm:t>
        <a:bodyPr/>
        <a:lstStyle/>
        <a:p>
          <a:endParaRPr lang="en-US"/>
        </a:p>
      </dgm:t>
    </dgm:pt>
    <dgm:pt modelId="{FF4347D8-6EF2-4FEA-B61C-F768C8E9C5D2}" type="sibTrans" cxnId="{71DE70AC-E679-4E8B-9C13-BBD047E5EED6}">
      <dgm:prSet/>
      <dgm:spPr/>
      <dgm:t>
        <a:bodyPr/>
        <a:lstStyle/>
        <a:p>
          <a:endParaRPr lang="en-US"/>
        </a:p>
      </dgm:t>
    </dgm:pt>
    <dgm:pt modelId="{C0095AB2-794B-4A1E-BAF2-BE1E6B2B2BEA}" type="pres">
      <dgm:prSet presAssocID="{292569B5-2F0D-4E4C-8F39-81E6D95EADE3}" presName="root" presStyleCnt="0">
        <dgm:presLayoutVars>
          <dgm:dir/>
          <dgm:resizeHandles val="exact"/>
        </dgm:presLayoutVars>
      </dgm:prSet>
      <dgm:spPr/>
    </dgm:pt>
    <dgm:pt modelId="{22BD6F48-5109-4597-9321-8FAD3E20F572}" type="pres">
      <dgm:prSet presAssocID="{40FAB2B3-438E-4586-B1AD-4F11766C8782}" presName="compNode" presStyleCnt="0"/>
      <dgm:spPr/>
    </dgm:pt>
    <dgm:pt modelId="{34ED6768-00E1-497F-8BA4-7FFEA255CEC0}" type="pres">
      <dgm:prSet presAssocID="{40FAB2B3-438E-4586-B1AD-4F11766C8782}" presName="bgRect" presStyleLbl="bgShp" presStyleIdx="0" presStyleCnt="3"/>
      <dgm:spPr/>
    </dgm:pt>
    <dgm:pt modelId="{50E6A76D-C2D0-4D73-8636-F4BD3E0C0FCE}" type="pres">
      <dgm:prSet presAssocID="{40FAB2B3-438E-4586-B1AD-4F11766C8782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4BA8B873-35B3-4EB0-A9AA-39230F18FD13}" type="pres">
      <dgm:prSet presAssocID="{40FAB2B3-438E-4586-B1AD-4F11766C8782}" presName="spaceRect" presStyleCnt="0"/>
      <dgm:spPr/>
    </dgm:pt>
    <dgm:pt modelId="{746ACE8D-994A-4E48-B1F8-D382483C0AD2}" type="pres">
      <dgm:prSet presAssocID="{40FAB2B3-438E-4586-B1AD-4F11766C8782}" presName="parTx" presStyleLbl="revTx" presStyleIdx="0" presStyleCnt="3">
        <dgm:presLayoutVars>
          <dgm:chMax val="0"/>
          <dgm:chPref val="0"/>
        </dgm:presLayoutVars>
      </dgm:prSet>
      <dgm:spPr/>
    </dgm:pt>
    <dgm:pt modelId="{D486430A-3D64-4E65-A51E-2F88049FD34E}" type="pres">
      <dgm:prSet presAssocID="{E29EB667-014D-40C5-A4D7-9E236032BBBE}" presName="sibTrans" presStyleCnt="0"/>
      <dgm:spPr/>
    </dgm:pt>
    <dgm:pt modelId="{2CC8C5D6-6033-4473-9128-5322A3BF98BC}" type="pres">
      <dgm:prSet presAssocID="{1403229D-10C3-45E9-A8CB-F23BC8D9D456}" presName="compNode" presStyleCnt="0"/>
      <dgm:spPr/>
    </dgm:pt>
    <dgm:pt modelId="{2A6D3742-98CC-4A35-9FA2-22C283943B5B}" type="pres">
      <dgm:prSet presAssocID="{1403229D-10C3-45E9-A8CB-F23BC8D9D456}" presName="bgRect" presStyleLbl="bgShp" presStyleIdx="1" presStyleCnt="3"/>
      <dgm:spPr/>
    </dgm:pt>
    <dgm:pt modelId="{A8184554-6C02-4ECB-B0C7-259E17BD810A}" type="pres">
      <dgm:prSet presAssocID="{1403229D-10C3-45E9-A8CB-F23BC8D9D456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70191000-162E-4916-B2AD-7352FDC9B736}" type="pres">
      <dgm:prSet presAssocID="{1403229D-10C3-45E9-A8CB-F23BC8D9D456}" presName="spaceRect" presStyleCnt="0"/>
      <dgm:spPr/>
    </dgm:pt>
    <dgm:pt modelId="{3A820B10-50BD-4230-A460-BD9AFB099F5C}" type="pres">
      <dgm:prSet presAssocID="{1403229D-10C3-45E9-A8CB-F23BC8D9D456}" presName="parTx" presStyleLbl="revTx" presStyleIdx="1" presStyleCnt="3">
        <dgm:presLayoutVars>
          <dgm:chMax val="0"/>
          <dgm:chPref val="0"/>
        </dgm:presLayoutVars>
      </dgm:prSet>
      <dgm:spPr/>
    </dgm:pt>
    <dgm:pt modelId="{E0D0E053-2110-45D1-A5B0-AFC53640C53C}" type="pres">
      <dgm:prSet presAssocID="{4C561908-2A39-46CD-9C16-23458E72DA8F}" presName="sibTrans" presStyleCnt="0"/>
      <dgm:spPr/>
    </dgm:pt>
    <dgm:pt modelId="{8717FB11-8255-4F63-A26E-CE7E6E93E58D}" type="pres">
      <dgm:prSet presAssocID="{F0FF22C9-F05E-44F7-BA4F-7F5F2E38DC2F}" presName="compNode" presStyleCnt="0"/>
      <dgm:spPr/>
    </dgm:pt>
    <dgm:pt modelId="{672C7539-FC75-4ED9-B84F-B39EDEA83650}" type="pres">
      <dgm:prSet presAssocID="{F0FF22C9-F05E-44F7-BA4F-7F5F2E38DC2F}" presName="bgRect" presStyleLbl="bgShp" presStyleIdx="2" presStyleCnt="3"/>
      <dgm:spPr/>
    </dgm:pt>
    <dgm:pt modelId="{0CDC30CF-AA06-4BDA-B06E-15434FBE24D5}" type="pres">
      <dgm:prSet presAssocID="{F0FF22C9-F05E-44F7-BA4F-7F5F2E38DC2F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untains"/>
        </a:ext>
      </dgm:extLst>
    </dgm:pt>
    <dgm:pt modelId="{AF8C05CC-8CF3-4881-926A-C37B8015D19C}" type="pres">
      <dgm:prSet presAssocID="{F0FF22C9-F05E-44F7-BA4F-7F5F2E38DC2F}" presName="spaceRect" presStyleCnt="0"/>
      <dgm:spPr/>
    </dgm:pt>
    <dgm:pt modelId="{F2D92928-CD04-41CD-A45A-0BCDBDB21411}" type="pres">
      <dgm:prSet presAssocID="{F0FF22C9-F05E-44F7-BA4F-7F5F2E38DC2F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63416305-C4AB-411D-8724-49C6862B126F}" srcId="{292569B5-2F0D-4E4C-8F39-81E6D95EADE3}" destId="{1403229D-10C3-45E9-A8CB-F23BC8D9D456}" srcOrd="1" destOrd="0" parTransId="{C56F473E-0947-41C6-A0B5-EBF968CA6C59}" sibTransId="{4C561908-2A39-46CD-9C16-23458E72DA8F}"/>
    <dgm:cxn modelId="{80D1DD26-4735-43EE-B689-D3364FD36CD8}" type="presOf" srcId="{40FAB2B3-438E-4586-B1AD-4F11766C8782}" destId="{746ACE8D-994A-4E48-B1F8-D382483C0AD2}" srcOrd="0" destOrd="0" presId="urn:microsoft.com/office/officeart/2018/2/layout/IconVerticalSolidList"/>
    <dgm:cxn modelId="{4DC5A032-656F-4B73-A5F8-7260BAE44A2B}" srcId="{292569B5-2F0D-4E4C-8F39-81E6D95EADE3}" destId="{40FAB2B3-438E-4586-B1AD-4F11766C8782}" srcOrd="0" destOrd="0" parTransId="{90522063-C79C-425E-8517-1BFE8FAAC529}" sibTransId="{E29EB667-014D-40C5-A4D7-9E236032BBBE}"/>
    <dgm:cxn modelId="{64602189-6C14-4694-A1EF-FF530AC4ECE8}" type="presOf" srcId="{292569B5-2F0D-4E4C-8F39-81E6D95EADE3}" destId="{C0095AB2-794B-4A1E-BAF2-BE1E6B2B2BEA}" srcOrd="0" destOrd="0" presId="urn:microsoft.com/office/officeart/2018/2/layout/IconVerticalSolidList"/>
    <dgm:cxn modelId="{71DE70AC-E679-4E8B-9C13-BBD047E5EED6}" srcId="{292569B5-2F0D-4E4C-8F39-81E6D95EADE3}" destId="{F0FF22C9-F05E-44F7-BA4F-7F5F2E38DC2F}" srcOrd="2" destOrd="0" parTransId="{FE231F36-83FC-43A8-8B96-73D3177E6F2A}" sibTransId="{FF4347D8-6EF2-4FEA-B61C-F768C8E9C5D2}"/>
    <dgm:cxn modelId="{BE69EAD9-A433-4098-8C98-5C743E502CEB}" type="presOf" srcId="{F0FF22C9-F05E-44F7-BA4F-7F5F2E38DC2F}" destId="{F2D92928-CD04-41CD-A45A-0BCDBDB21411}" srcOrd="0" destOrd="0" presId="urn:microsoft.com/office/officeart/2018/2/layout/IconVerticalSolidList"/>
    <dgm:cxn modelId="{7FABA4FC-2785-4E0C-84D5-1765010B571E}" type="presOf" srcId="{1403229D-10C3-45E9-A8CB-F23BC8D9D456}" destId="{3A820B10-50BD-4230-A460-BD9AFB099F5C}" srcOrd="0" destOrd="0" presId="urn:microsoft.com/office/officeart/2018/2/layout/IconVerticalSolidList"/>
    <dgm:cxn modelId="{1A9443F3-B114-40B6-9EB3-D44D2D9D12BE}" type="presParOf" srcId="{C0095AB2-794B-4A1E-BAF2-BE1E6B2B2BEA}" destId="{22BD6F48-5109-4597-9321-8FAD3E20F572}" srcOrd="0" destOrd="0" presId="urn:microsoft.com/office/officeart/2018/2/layout/IconVerticalSolidList"/>
    <dgm:cxn modelId="{5A3A0301-FA90-4002-BC10-A994596B8D3C}" type="presParOf" srcId="{22BD6F48-5109-4597-9321-8FAD3E20F572}" destId="{34ED6768-00E1-497F-8BA4-7FFEA255CEC0}" srcOrd="0" destOrd="0" presId="urn:microsoft.com/office/officeart/2018/2/layout/IconVerticalSolidList"/>
    <dgm:cxn modelId="{445DC1F4-4CFA-4CF2-B711-AAFAEA7733CA}" type="presParOf" srcId="{22BD6F48-5109-4597-9321-8FAD3E20F572}" destId="{50E6A76D-C2D0-4D73-8636-F4BD3E0C0FCE}" srcOrd="1" destOrd="0" presId="urn:microsoft.com/office/officeart/2018/2/layout/IconVerticalSolidList"/>
    <dgm:cxn modelId="{D6946036-9264-414B-9594-ADC8BC9D63E0}" type="presParOf" srcId="{22BD6F48-5109-4597-9321-8FAD3E20F572}" destId="{4BA8B873-35B3-4EB0-A9AA-39230F18FD13}" srcOrd="2" destOrd="0" presId="urn:microsoft.com/office/officeart/2018/2/layout/IconVerticalSolidList"/>
    <dgm:cxn modelId="{E78A693B-AE2B-4C2D-BB65-9192A3BC8362}" type="presParOf" srcId="{22BD6F48-5109-4597-9321-8FAD3E20F572}" destId="{746ACE8D-994A-4E48-B1F8-D382483C0AD2}" srcOrd="3" destOrd="0" presId="urn:microsoft.com/office/officeart/2018/2/layout/IconVerticalSolidList"/>
    <dgm:cxn modelId="{2C651280-A5F3-4E05-8AD6-CDFDD59731DB}" type="presParOf" srcId="{C0095AB2-794B-4A1E-BAF2-BE1E6B2B2BEA}" destId="{D486430A-3D64-4E65-A51E-2F88049FD34E}" srcOrd="1" destOrd="0" presId="urn:microsoft.com/office/officeart/2018/2/layout/IconVerticalSolidList"/>
    <dgm:cxn modelId="{5505A3D3-52AE-457B-B299-CE75BE6008E1}" type="presParOf" srcId="{C0095AB2-794B-4A1E-BAF2-BE1E6B2B2BEA}" destId="{2CC8C5D6-6033-4473-9128-5322A3BF98BC}" srcOrd="2" destOrd="0" presId="urn:microsoft.com/office/officeart/2018/2/layout/IconVerticalSolidList"/>
    <dgm:cxn modelId="{58E1D123-E4ED-4DF1-961D-D91C9A923856}" type="presParOf" srcId="{2CC8C5D6-6033-4473-9128-5322A3BF98BC}" destId="{2A6D3742-98CC-4A35-9FA2-22C283943B5B}" srcOrd="0" destOrd="0" presId="urn:microsoft.com/office/officeart/2018/2/layout/IconVerticalSolidList"/>
    <dgm:cxn modelId="{27B1C9E3-3C56-42B1-BF29-79D966375E18}" type="presParOf" srcId="{2CC8C5D6-6033-4473-9128-5322A3BF98BC}" destId="{A8184554-6C02-4ECB-B0C7-259E17BD810A}" srcOrd="1" destOrd="0" presId="urn:microsoft.com/office/officeart/2018/2/layout/IconVerticalSolidList"/>
    <dgm:cxn modelId="{661630F3-19EA-4254-AAB6-6F20DA0B37B0}" type="presParOf" srcId="{2CC8C5D6-6033-4473-9128-5322A3BF98BC}" destId="{70191000-162E-4916-B2AD-7352FDC9B736}" srcOrd="2" destOrd="0" presId="urn:microsoft.com/office/officeart/2018/2/layout/IconVerticalSolidList"/>
    <dgm:cxn modelId="{13AC62B0-D2E6-4CB1-9E4D-3E8129A8B252}" type="presParOf" srcId="{2CC8C5D6-6033-4473-9128-5322A3BF98BC}" destId="{3A820B10-50BD-4230-A460-BD9AFB099F5C}" srcOrd="3" destOrd="0" presId="urn:microsoft.com/office/officeart/2018/2/layout/IconVerticalSolidList"/>
    <dgm:cxn modelId="{84126E9B-153B-4E81-8646-595B3FA36BCA}" type="presParOf" srcId="{C0095AB2-794B-4A1E-BAF2-BE1E6B2B2BEA}" destId="{E0D0E053-2110-45D1-A5B0-AFC53640C53C}" srcOrd="3" destOrd="0" presId="urn:microsoft.com/office/officeart/2018/2/layout/IconVerticalSolidList"/>
    <dgm:cxn modelId="{6A0EF6A5-54A9-446E-9C7E-9A3955ACCA91}" type="presParOf" srcId="{C0095AB2-794B-4A1E-BAF2-BE1E6B2B2BEA}" destId="{8717FB11-8255-4F63-A26E-CE7E6E93E58D}" srcOrd="4" destOrd="0" presId="urn:microsoft.com/office/officeart/2018/2/layout/IconVerticalSolidList"/>
    <dgm:cxn modelId="{957A7D1B-C8F8-448D-8F74-61B0573436AE}" type="presParOf" srcId="{8717FB11-8255-4F63-A26E-CE7E6E93E58D}" destId="{672C7539-FC75-4ED9-B84F-B39EDEA83650}" srcOrd="0" destOrd="0" presId="urn:microsoft.com/office/officeart/2018/2/layout/IconVerticalSolidList"/>
    <dgm:cxn modelId="{0D5E70E8-518E-4508-8EAF-3AC75881AD59}" type="presParOf" srcId="{8717FB11-8255-4F63-A26E-CE7E6E93E58D}" destId="{0CDC30CF-AA06-4BDA-B06E-15434FBE24D5}" srcOrd="1" destOrd="0" presId="urn:microsoft.com/office/officeart/2018/2/layout/IconVerticalSolidList"/>
    <dgm:cxn modelId="{F98C0D1A-0F28-405D-89F8-DE5AE2D018C9}" type="presParOf" srcId="{8717FB11-8255-4F63-A26E-CE7E6E93E58D}" destId="{AF8C05CC-8CF3-4881-926A-C37B8015D19C}" srcOrd="2" destOrd="0" presId="urn:microsoft.com/office/officeart/2018/2/layout/IconVerticalSolidList"/>
    <dgm:cxn modelId="{DF3E2BE0-9A0C-43CA-A3C7-C2C9C3DA9C61}" type="presParOf" srcId="{8717FB11-8255-4F63-A26E-CE7E6E93E58D}" destId="{F2D92928-CD04-41CD-A45A-0BCDBDB21411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4ED6768-00E1-497F-8BA4-7FFEA255CEC0}">
      <dsp:nvSpPr>
        <dsp:cNvPr id="0" name=""/>
        <dsp:cNvSpPr/>
      </dsp:nvSpPr>
      <dsp:spPr>
        <a:xfrm>
          <a:off x="0" y="531"/>
          <a:ext cx="10515600" cy="124293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0E6A76D-C2D0-4D73-8636-F4BD3E0C0FCE}">
      <dsp:nvSpPr>
        <dsp:cNvPr id="0" name=""/>
        <dsp:cNvSpPr/>
      </dsp:nvSpPr>
      <dsp:spPr>
        <a:xfrm>
          <a:off x="375988" y="280191"/>
          <a:ext cx="683614" cy="68361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6ACE8D-994A-4E48-B1F8-D382483C0AD2}">
      <dsp:nvSpPr>
        <dsp:cNvPr id="0" name=""/>
        <dsp:cNvSpPr/>
      </dsp:nvSpPr>
      <dsp:spPr>
        <a:xfrm>
          <a:off x="1435590" y="531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 dirty="0"/>
            <a:t>Time is critical to respond to and mitigate security breaches</a:t>
          </a:r>
          <a:endParaRPr lang="en-US" sz="2500" kern="1200" dirty="0"/>
        </a:p>
      </dsp:txBody>
      <dsp:txXfrm>
        <a:off x="1435590" y="531"/>
        <a:ext cx="9080009" cy="1242935"/>
      </dsp:txXfrm>
    </dsp:sp>
    <dsp:sp modelId="{2A6D3742-98CC-4A35-9FA2-22C283943B5B}">
      <dsp:nvSpPr>
        <dsp:cNvPr id="0" name=""/>
        <dsp:cNvSpPr/>
      </dsp:nvSpPr>
      <dsp:spPr>
        <a:xfrm>
          <a:off x="0" y="1554201"/>
          <a:ext cx="10515600" cy="1242935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8184554-6C02-4ECB-B0C7-259E17BD810A}">
      <dsp:nvSpPr>
        <dsp:cNvPr id="0" name=""/>
        <dsp:cNvSpPr/>
      </dsp:nvSpPr>
      <dsp:spPr>
        <a:xfrm>
          <a:off x="375988" y="1833861"/>
          <a:ext cx="683614" cy="68361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820B10-50BD-4230-A460-BD9AFB099F5C}">
      <dsp:nvSpPr>
        <dsp:cNvPr id="0" name=""/>
        <dsp:cNvSpPr/>
      </dsp:nvSpPr>
      <dsp:spPr>
        <a:xfrm>
          <a:off x="1435590" y="1554201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 dirty="0"/>
            <a:t>It’s imperative to find new ways to protect critical data from attacks</a:t>
          </a:r>
          <a:endParaRPr lang="en-US" sz="2500" kern="1200" dirty="0"/>
        </a:p>
      </dsp:txBody>
      <dsp:txXfrm>
        <a:off x="1435590" y="1554201"/>
        <a:ext cx="9080009" cy="1242935"/>
      </dsp:txXfrm>
    </dsp:sp>
    <dsp:sp modelId="{672C7539-FC75-4ED9-B84F-B39EDEA83650}">
      <dsp:nvSpPr>
        <dsp:cNvPr id="0" name=""/>
        <dsp:cNvSpPr/>
      </dsp:nvSpPr>
      <dsp:spPr>
        <a:xfrm>
          <a:off x="0" y="3107870"/>
          <a:ext cx="10515600" cy="1242935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CDC30CF-AA06-4BDA-B06E-15434FBE24D5}">
      <dsp:nvSpPr>
        <dsp:cNvPr id="0" name=""/>
        <dsp:cNvSpPr/>
      </dsp:nvSpPr>
      <dsp:spPr>
        <a:xfrm>
          <a:off x="375988" y="3387531"/>
          <a:ext cx="683614" cy="68361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D92928-CD04-41CD-A45A-0BCDBDB21411}">
      <dsp:nvSpPr>
        <dsp:cNvPr id="0" name=""/>
        <dsp:cNvSpPr/>
      </dsp:nvSpPr>
      <dsp:spPr>
        <a:xfrm>
          <a:off x="1435590" y="3107870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 dirty="0"/>
            <a:t>AI provides a viable solution to automated Intrusion Detection</a:t>
          </a:r>
          <a:endParaRPr lang="en-US" sz="2500" kern="1200" dirty="0"/>
        </a:p>
      </dsp:txBody>
      <dsp:txXfrm>
        <a:off x="1435590" y="3107870"/>
        <a:ext cx="9080009" cy="124293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B3440B4-626E-4F3C-BAEA-93BE989AF48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3A5570-8E4E-4AA9-B246-5A27A383B99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4A69E4-EFBB-4687-8058-A94EE1B5781B}" type="datetimeFigureOut">
              <a:rPr lang="en-US" smtClean="0"/>
              <a:t>3/26/23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0D364A-9468-466A-ACCD-ABB3762BE8B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9EF394-4AD6-48D1-9C4C-1B3D44BBF58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004FE7-BA7C-4FF4-9756-C6A1F2BCA37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77173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E546B2-EB9C-4E9C-8793-C25F32D58B9A}" type="datetimeFigureOut">
              <a:rPr lang="en-US" smtClean="0"/>
              <a:t>3/26/23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83F1C3-4FA3-4491-97F4-43CA9C8BDF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6346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19560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F9C7667-EADA-40AC-B931-4642E0A9A4D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17136"/>
            <a:ext cx="6581554" cy="1371600"/>
          </a:xfrm>
        </p:spPr>
        <p:txBody>
          <a:bodyPr>
            <a:normAutofit/>
          </a:bodyPr>
          <a:lstStyle>
            <a:lvl1pPr>
              <a:lnSpc>
                <a:spcPts val="4600"/>
              </a:lnSpc>
              <a:defRPr sz="360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502427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ersive palette Star of the show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462B86F-90E5-425E-9F83-8477D8111E1D}"/>
              </a:ext>
            </a:extLst>
          </p:cNvPr>
          <p:cNvSpPr/>
          <p:nvPr userDrawn="1"/>
        </p:nvSpPr>
        <p:spPr>
          <a:xfrm>
            <a:off x="0" y="495300"/>
            <a:ext cx="6057900" cy="133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5269853-3C2C-4F9C-B1BB-E00F7A1DB9E1}"/>
              </a:ext>
            </a:extLst>
          </p:cNvPr>
          <p:cNvSpPr/>
          <p:nvPr userDrawn="1"/>
        </p:nvSpPr>
        <p:spPr>
          <a:xfrm>
            <a:off x="6530703" y="495300"/>
            <a:ext cx="2931587" cy="2628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3759D58-52AF-4785-8A33-F528F46D88A3}"/>
              </a:ext>
            </a:extLst>
          </p:cNvPr>
          <p:cNvSpPr/>
          <p:nvPr userDrawn="1"/>
        </p:nvSpPr>
        <p:spPr>
          <a:xfrm>
            <a:off x="8852618" y="3863713"/>
            <a:ext cx="2921000" cy="2590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AD3E0F4-EC0D-43C2-AC84-A53134C8566E}"/>
              </a:ext>
            </a:extLst>
          </p:cNvPr>
          <p:cNvSpPr/>
          <p:nvPr userDrawn="1"/>
        </p:nvSpPr>
        <p:spPr>
          <a:xfrm>
            <a:off x="228600" y="241300"/>
            <a:ext cx="11772900" cy="6400800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5638801" cy="1572126"/>
          </a:xfrm>
        </p:spPr>
        <p:txBody>
          <a:bodyPr anchor="t" anchorCtr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489200"/>
            <a:ext cx="5202936" cy="354787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66F217-0E52-4AD8-82BA-AB332C59638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997700" y="914400"/>
            <a:ext cx="4334256" cy="5093208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03668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lette Amusements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2569464"/>
            <a:ext cx="3619501" cy="1179576"/>
          </a:xfrm>
        </p:spPr>
        <p:txBody>
          <a:bodyPr anchor="b" anchorCtr="0">
            <a:normAutofit/>
          </a:bodyPr>
          <a:lstStyle>
            <a:lvl1pPr>
              <a:lnSpc>
                <a:spcPts val="4000"/>
              </a:lnSpc>
              <a:defRPr sz="320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2F51F73-5064-47F8-83FD-440E0ED195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79392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06FF689A-8221-42E8-96D4-ED4D3AD501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27064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96424DB2-4D46-493F-A5B8-8901EDA394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74736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0AF2B6E1-5738-41B1-8C15-EA671549014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122408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6C8D73EB-347C-4E13-94C8-FA8FADE465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9392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9DFA5C56-9B47-4F87-8E12-30A936274F1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27064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1E3B5888-98ED-48E4-8AA8-5BAB43F8516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74736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569C9EE3-34D1-4DE0-B06C-2F6212F7C32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122408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28899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ersive palette Amusement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3A3BC27-A809-4F76-931E-2DE01059A5AB}"/>
              </a:ext>
            </a:extLst>
          </p:cNvPr>
          <p:cNvSpPr/>
          <p:nvPr userDrawn="1"/>
        </p:nvSpPr>
        <p:spPr>
          <a:xfrm>
            <a:off x="6712974" y="1651000"/>
            <a:ext cx="460459" cy="5207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96A5108-5EBA-43CE-BA4A-DA9EEF5D808A}"/>
              </a:ext>
            </a:extLst>
          </p:cNvPr>
          <p:cNvSpPr/>
          <p:nvPr userDrawn="1"/>
        </p:nvSpPr>
        <p:spPr>
          <a:xfrm>
            <a:off x="9271000" y="0"/>
            <a:ext cx="2921000" cy="5397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712910-50D0-4906-AB08-F37D02F96D4A}"/>
              </a:ext>
            </a:extLst>
          </p:cNvPr>
          <p:cNvSpPr/>
          <p:nvPr userDrawn="1"/>
        </p:nvSpPr>
        <p:spPr>
          <a:xfrm>
            <a:off x="0" y="2387600"/>
            <a:ext cx="5461000" cy="215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DAC760C-BE23-4DA2-A294-3B5668F8AECA}"/>
              </a:ext>
            </a:extLst>
          </p:cNvPr>
          <p:cNvSpPr/>
          <p:nvPr userDrawn="1"/>
        </p:nvSpPr>
        <p:spPr>
          <a:xfrm>
            <a:off x="228600" y="241300"/>
            <a:ext cx="11772900" cy="6400800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5605272" cy="1572126"/>
          </a:xfrm>
        </p:spPr>
        <p:txBody>
          <a:bodyPr anchor="ctr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3072384"/>
            <a:ext cx="4946904" cy="287121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66F217-0E52-4AD8-82BA-AB332C59638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178040" y="457200"/>
            <a:ext cx="4562856" cy="64008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71760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F9C7667-EADA-40AC-B931-4642E0A9A4D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29000" y="2240280"/>
            <a:ext cx="4645152" cy="419709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C1CB8E8-F58A-4B26-B8AA-8977FC608E8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0936" y="4498848"/>
            <a:ext cx="2121408" cy="621792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200" b="1"/>
            </a:lvl1pPr>
            <a:lvl2pPr marL="457200" indent="0">
              <a:lnSpc>
                <a:spcPts val="1800"/>
              </a:lnSpc>
              <a:spcBef>
                <a:spcPts val="0"/>
              </a:spcBef>
              <a:buNone/>
              <a:defRPr sz="1200" b="1"/>
            </a:lvl2pPr>
            <a:lvl3pPr marL="914400" indent="0">
              <a:lnSpc>
                <a:spcPts val="1800"/>
              </a:lnSpc>
              <a:spcBef>
                <a:spcPts val="0"/>
              </a:spcBef>
              <a:buNone/>
              <a:defRPr sz="1200" b="1"/>
            </a:lvl3pPr>
            <a:lvl4pPr marL="1371600" indent="0">
              <a:lnSpc>
                <a:spcPts val="1800"/>
              </a:lnSpc>
              <a:spcBef>
                <a:spcPts val="0"/>
              </a:spcBef>
              <a:buNone/>
              <a:defRPr sz="1200" b="1"/>
            </a:lvl4pPr>
            <a:lvl5pPr marL="1828800" indent="0">
              <a:lnSpc>
                <a:spcPts val="1800"/>
              </a:lnSpc>
              <a:spcBef>
                <a:spcPts val="0"/>
              </a:spcBef>
              <a:buNone/>
              <a:defRPr sz="1200" b="1"/>
            </a:lvl5pPr>
          </a:lstStyle>
          <a:p>
            <a:pPr lvl="0"/>
            <a:r>
              <a:rPr lang="en-US"/>
              <a:t>Click to text</a:t>
            </a:r>
          </a:p>
        </p:txBody>
      </p:sp>
    </p:spTree>
    <p:extLst>
      <p:ext uri="{BB962C8B-B14F-4D97-AF65-F5344CB8AC3E}">
        <p14:creationId xmlns:p14="http://schemas.microsoft.com/office/powerpoint/2010/main" val="19805938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lette Balance act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2569464"/>
            <a:ext cx="3619501" cy="1179576"/>
          </a:xfrm>
        </p:spPr>
        <p:txBody>
          <a:bodyPr anchor="b" anchorCtr="0">
            <a:normAutofit/>
          </a:bodyPr>
          <a:lstStyle>
            <a:lvl1pPr>
              <a:lnSpc>
                <a:spcPts val="4000"/>
              </a:lnSpc>
              <a:defRPr sz="3200" cap="all"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2F51F73-5064-47F8-83FD-440E0ED195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79392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06FF689A-8221-42E8-96D4-ED4D3AD501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27064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96424DB2-4D46-493F-A5B8-8901EDA394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74736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0AF2B6E1-5738-41B1-8C15-EA671549014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122408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6C8D73EB-347C-4E13-94C8-FA8FADE465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9392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9DFA5C56-9B47-4F87-8E12-30A936274F1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27064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1E3B5888-98ED-48E4-8AA8-5BAB43F8516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74736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569C9EE3-34D1-4DE0-B06C-2F6212F7C32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122408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19032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ersive palette Balancing Ac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50869985-B973-4011-9FA2-83D7EBB2EA53}"/>
              </a:ext>
            </a:extLst>
          </p:cNvPr>
          <p:cNvSpPr/>
          <p:nvPr userDrawn="1"/>
        </p:nvSpPr>
        <p:spPr>
          <a:xfrm>
            <a:off x="0" y="2400300"/>
            <a:ext cx="4267200" cy="4457700"/>
          </a:xfrm>
          <a:prstGeom prst="rect">
            <a:avLst/>
          </a:prstGeom>
          <a:solidFill>
            <a:srgbClr val="D293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1399032"/>
            <a:ext cx="3619501" cy="877824"/>
          </a:xfrm>
        </p:spPr>
        <p:txBody>
          <a:bodyPr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779776"/>
            <a:ext cx="3465576" cy="325526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66F217-0E52-4AD8-82BA-AB332C59638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54500" y="0"/>
            <a:ext cx="74803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75D44F0-DADD-4DCC-82EC-FDB3E9878AA9}"/>
              </a:ext>
            </a:extLst>
          </p:cNvPr>
          <p:cNvSpPr/>
          <p:nvPr userDrawn="1"/>
        </p:nvSpPr>
        <p:spPr>
          <a:xfrm>
            <a:off x="11734800" y="4445000"/>
            <a:ext cx="457200" cy="2413000"/>
          </a:xfrm>
          <a:prstGeom prst="rect">
            <a:avLst/>
          </a:prstGeom>
          <a:solidFill>
            <a:srgbClr val="884C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8CFE2C9-8B6E-4DDA-A5EA-04581F7629F0}"/>
              </a:ext>
            </a:extLst>
          </p:cNvPr>
          <p:cNvSpPr/>
          <p:nvPr userDrawn="1"/>
        </p:nvSpPr>
        <p:spPr>
          <a:xfrm>
            <a:off x="11734800" y="0"/>
            <a:ext cx="457200" cy="4462272"/>
          </a:xfrm>
          <a:prstGeom prst="rect">
            <a:avLst/>
          </a:prstGeom>
          <a:solidFill>
            <a:srgbClr val="86A2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18234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ru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 hidden="1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80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96FEDCD9-19A7-423B-ABE0-DDD032DE8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7467601" cy="1572768"/>
          </a:xfrm>
        </p:spPr>
        <p:txBody>
          <a:bodyPr/>
          <a:lstStyle>
            <a:lvl1pPr>
              <a:lnSpc>
                <a:spcPts val="4600"/>
              </a:lnSpc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EBD7372B-17B4-4062-8BFA-745581B2734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540000"/>
            <a:ext cx="6591300" cy="3403600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ts val="3000"/>
              </a:lnSpc>
              <a:spcBef>
                <a:spcPts val="0"/>
              </a:spcBef>
              <a:buFont typeface="+mj-lt"/>
              <a:buAutoNum type="arabicPeriod"/>
              <a:defRPr sz="1800"/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09A28F9-9D68-48A2-A1AD-C1C318C0EC8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15300" y="1384300"/>
            <a:ext cx="3410712" cy="4572000"/>
          </a:xfrm>
          <a:prstGeom prst="roundRect">
            <a:avLst>
              <a:gd name="adj" fmla="val 2543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8365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32" userDrawn="1">
          <p15:clr>
            <a:srgbClr val="FBAE40"/>
          </p15:clr>
        </p15:guide>
        <p15:guide id="2" pos="336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lette Wellspring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2569464"/>
            <a:ext cx="3619501" cy="1179576"/>
          </a:xfrm>
        </p:spPr>
        <p:txBody>
          <a:bodyPr anchor="b" anchorCtr="0">
            <a:normAutofit/>
          </a:bodyPr>
          <a:lstStyle>
            <a:lvl1pPr>
              <a:lnSpc>
                <a:spcPts val="4000"/>
              </a:lnSpc>
              <a:defRPr sz="320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2F51F73-5064-47F8-83FD-440E0ED195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79392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06FF689A-8221-42E8-96D4-ED4D3AD501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27064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96424DB2-4D46-493F-A5B8-8901EDA394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74736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0AF2B6E1-5738-41B1-8C15-EA671549014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122408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6C8D73EB-347C-4E13-94C8-FA8FADE465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9392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9DFA5C56-9B47-4F87-8E12-30A936274F1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27064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1E3B5888-98ED-48E4-8AA8-5BAB43F8516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74736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569C9EE3-34D1-4DE0-B06C-2F6212F7C32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122408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59421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ersive palette Wellspring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186ECD6-DF3C-4CA6-9A77-ED32AC37F81F}"/>
              </a:ext>
            </a:extLst>
          </p:cNvPr>
          <p:cNvSpPr/>
          <p:nvPr userDrawn="1"/>
        </p:nvSpPr>
        <p:spPr>
          <a:xfrm>
            <a:off x="0" y="0"/>
            <a:ext cx="2445488" cy="457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D3F081E-4462-4B33-A41E-0432A3B439D9}"/>
              </a:ext>
            </a:extLst>
          </p:cNvPr>
          <p:cNvSpPr/>
          <p:nvPr userDrawn="1"/>
        </p:nvSpPr>
        <p:spPr>
          <a:xfrm rot="5400000">
            <a:off x="10740656" y="5406656"/>
            <a:ext cx="2445488" cy="457200"/>
          </a:xfrm>
          <a:prstGeom prst="rect">
            <a:avLst/>
          </a:prstGeom>
          <a:solidFill>
            <a:srgbClr val="8A58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05FA2D1-6BF4-4194-B815-8C66D013FD27}"/>
              </a:ext>
            </a:extLst>
          </p:cNvPr>
          <p:cNvSpPr/>
          <p:nvPr userDrawn="1"/>
        </p:nvSpPr>
        <p:spPr>
          <a:xfrm>
            <a:off x="7982712" y="495300"/>
            <a:ext cx="3753612" cy="5943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C88F0DF-BC0B-473C-82DC-7FC46D38FAC1}"/>
              </a:ext>
            </a:extLst>
          </p:cNvPr>
          <p:cNvSpPr/>
          <p:nvPr userDrawn="1"/>
        </p:nvSpPr>
        <p:spPr>
          <a:xfrm>
            <a:off x="4251158" y="495300"/>
            <a:ext cx="3787056" cy="594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779776"/>
            <a:ext cx="3465576" cy="325526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66F217-0E52-4AD8-82BA-AB332C59638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709160" y="960120"/>
            <a:ext cx="6574536" cy="50749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DF3E524-6AEB-4529-804C-0B9CD9992050}"/>
              </a:ext>
            </a:extLst>
          </p:cNvPr>
          <p:cNvSpPr/>
          <p:nvPr userDrawn="1"/>
        </p:nvSpPr>
        <p:spPr>
          <a:xfrm>
            <a:off x="228600" y="241300"/>
            <a:ext cx="11772900" cy="6400800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CFF2CAC-AD21-48FA-AD68-A643AAA6A8C4}"/>
              </a:ext>
            </a:extLst>
          </p:cNvPr>
          <p:cNvCxnSpPr>
            <a:cxnSpLocks/>
          </p:cNvCxnSpPr>
          <p:nvPr userDrawn="1"/>
        </p:nvCxnSpPr>
        <p:spPr>
          <a:xfrm>
            <a:off x="228600" y="2415910"/>
            <a:ext cx="4022558" cy="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1371600"/>
            <a:ext cx="3619501" cy="877824"/>
          </a:xfrm>
        </p:spPr>
        <p:txBody>
          <a:bodyPr/>
          <a:lstStyle>
            <a:lvl1pPr>
              <a:lnSpc>
                <a:spcPts val="4320"/>
              </a:lnSpc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122559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mersive palette Star of the show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462B86F-90E5-425E-9F83-8477D8111E1D}"/>
              </a:ext>
            </a:extLst>
          </p:cNvPr>
          <p:cNvSpPr/>
          <p:nvPr userDrawn="1"/>
        </p:nvSpPr>
        <p:spPr>
          <a:xfrm>
            <a:off x="0" y="495300"/>
            <a:ext cx="6057900" cy="133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5269853-3C2C-4F9C-B1BB-E00F7A1DB9E1}"/>
              </a:ext>
            </a:extLst>
          </p:cNvPr>
          <p:cNvSpPr/>
          <p:nvPr userDrawn="1"/>
        </p:nvSpPr>
        <p:spPr>
          <a:xfrm>
            <a:off x="6530703" y="495300"/>
            <a:ext cx="2931587" cy="2628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3759D58-52AF-4785-8A33-F528F46D88A3}"/>
              </a:ext>
            </a:extLst>
          </p:cNvPr>
          <p:cNvSpPr/>
          <p:nvPr userDrawn="1"/>
        </p:nvSpPr>
        <p:spPr>
          <a:xfrm>
            <a:off x="8852618" y="3863713"/>
            <a:ext cx="2921000" cy="2590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AD3E0F4-EC0D-43C2-AC84-A53134C8566E}"/>
              </a:ext>
            </a:extLst>
          </p:cNvPr>
          <p:cNvSpPr/>
          <p:nvPr userDrawn="1"/>
        </p:nvSpPr>
        <p:spPr>
          <a:xfrm>
            <a:off x="228600" y="241300"/>
            <a:ext cx="11772900" cy="6400800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5638801" cy="1572126"/>
          </a:xfrm>
        </p:spPr>
        <p:txBody>
          <a:bodyPr anchor="t" anchorCtr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489200"/>
            <a:ext cx="5202936" cy="354787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66F217-0E52-4AD8-82BA-AB332C59638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997700" y="914400"/>
            <a:ext cx="4334256" cy="5093208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80844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lette Star of the show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2569464"/>
            <a:ext cx="3619501" cy="1179576"/>
          </a:xfrm>
        </p:spPr>
        <p:txBody>
          <a:bodyPr anchor="t" anchorCtr="0">
            <a:normAutofit/>
          </a:bodyPr>
          <a:lstStyle>
            <a:lvl1pPr>
              <a:lnSpc>
                <a:spcPts val="4000"/>
              </a:lnSpc>
              <a:defRPr sz="320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2F51F73-5064-47F8-83FD-440E0ED195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79392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06FF689A-8221-42E8-96D4-ED4D3AD501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27064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96424DB2-4D46-493F-A5B8-8901EDA394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74736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0AF2B6E1-5738-41B1-8C15-EA671549014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122408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6C8D73EB-347C-4E13-94C8-FA8FADE465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9392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9DFA5C56-9B47-4F87-8E12-30A936274F1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27064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1E3B5888-98ED-48E4-8AA8-5BAB43F8516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74736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569C9EE3-34D1-4DE0-B06C-2F6212F7C32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122408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39207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80DF88-AC53-41A3-8067-D7E6D5DB1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11174819" cy="9037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755C1-18CC-4FD3-A030-3DAF469919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310904-DE8F-4B8E-99C6-5AFA03672FFA}" type="datetimeFigureOut">
              <a:rPr lang="en-US" smtClean="0"/>
              <a:t>3/26/23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E029F1-B791-445F-A184-90CC7A1BEC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D98767-7C9E-42DE-9782-D932A0FF1B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5FADE3-B84E-4AF7-91CC-AB47E1A436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488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700" r:id="rId2"/>
    <p:sldLayoutId id="2147483701" r:id="rId3"/>
    <p:sldLayoutId id="2147483702" r:id="rId4"/>
    <p:sldLayoutId id="2147483662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112" userDrawn="1">
          <p15:clr>
            <a:srgbClr val="F26B43"/>
          </p15:clr>
        </p15:guide>
        <p15:guide id="2" pos="2568" userDrawn="1">
          <p15:clr>
            <a:srgbClr val="F26B43"/>
          </p15:clr>
        </p15:guide>
        <p15:guide id="3" pos="288" userDrawn="1">
          <p15:clr>
            <a:srgbClr val="5ACBF0"/>
          </p15:clr>
        </p15:guide>
        <p15:guide id="4" pos="7392" userDrawn="1">
          <p15:clr>
            <a:srgbClr val="5ACBF0"/>
          </p15:clr>
        </p15:guide>
        <p15:guide id="5" orient="horz" pos="576" userDrawn="1">
          <p15:clr>
            <a:srgbClr val="5ACBF0"/>
          </p15:clr>
        </p15:guide>
        <p15:guide id="6" orient="horz" pos="3744" userDrawn="1">
          <p15:clr>
            <a:srgbClr val="5ACBF0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80DF88-AC53-41A3-8067-D7E6D5DB1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11174819" cy="9037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755C1-18CC-4FD3-A030-3DAF469919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310904-DE8F-4B8E-99C6-5AFA03672FFA}" type="datetimeFigureOut">
              <a:rPr lang="en-US" smtClean="0"/>
              <a:t>3/26/23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E029F1-B791-445F-A184-90CC7A1BEC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D98767-7C9E-42DE-9782-D932A0FF1B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5FADE3-B84E-4AF7-91CC-AB47E1A436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16035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11" r:id="rId2"/>
    <p:sldLayoutId id="2147483732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112" userDrawn="1">
          <p15:clr>
            <a:srgbClr val="F26B43"/>
          </p15:clr>
        </p15:guide>
        <p15:guide id="2" pos="2568" userDrawn="1">
          <p15:clr>
            <a:srgbClr val="F26B43"/>
          </p15:clr>
        </p15:guide>
        <p15:guide id="3" pos="288" userDrawn="1">
          <p15:clr>
            <a:srgbClr val="5ACBF0"/>
          </p15:clr>
        </p15:guide>
        <p15:guide id="4" pos="7392" userDrawn="1">
          <p15:clr>
            <a:srgbClr val="5ACBF0"/>
          </p15:clr>
        </p15:guide>
        <p15:guide id="5" orient="horz" pos="576" userDrawn="1">
          <p15:clr>
            <a:srgbClr val="5ACBF0"/>
          </p15:clr>
        </p15:guide>
        <p15:guide id="6" orient="horz" pos="3744" userDrawn="1">
          <p15:clr>
            <a:srgbClr val="5ACBF0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80DF88-AC53-41A3-8067-D7E6D5DB1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11174819" cy="9037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755C1-18CC-4FD3-A030-3DAF469919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310904-DE8F-4B8E-99C6-5AFA03672FFA}" type="datetimeFigureOut">
              <a:rPr lang="en-US" smtClean="0"/>
              <a:t>3/26/23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E029F1-B791-445F-A184-90CC7A1BEC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D98767-7C9E-42DE-9782-D932A0FF1B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5FADE3-B84E-4AF7-91CC-AB47E1A436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4508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23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112" userDrawn="1">
          <p15:clr>
            <a:srgbClr val="F26B43"/>
          </p15:clr>
        </p15:guide>
        <p15:guide id="2" pos="2568" userDrawn="1">
          <p15:clr>
            <a:srgbClr val="F26B43"/>
          </p15:clr>
        </p15:guide>
        <p15:guide id="3" pos="288" userDrawn="1">
          <p15:clr>
            <a:srgbClr val="5ACBF0"/>
          </p15:clr>
        </p15:guide>
        <p15:guide id="4" pos="7392" userDrawn="1">
          <p15:clr>
            <a:srgbClr val="5ACBF0"/>
          </p15:clr>
        </p15:guide>
        <p15:guide id="5" orient="horz" pos="576" userDrawn="1">
          <p15:clr>
            <a:srgbClr val="5ACBF0"/>
          </p15:clr>
        </p15:guide>
        <p15:guide id="6" orient="horz" pos="3744" userDrawn="1">
          <p15:clr>
            <a:srgbClr val="5ACBF0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80DF88-AC53-41A3-8067-D7E6D5DB1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11174819" cy="9037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755C1-18CC-4FD3-A030-3DAF469919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310904-DE8F-4B8E-99C6-5AFA03672FFA}" type="datetimeFigureOut">
              <a:rPr lang="en-US" smtClean="0"/>
              <a:t>3/26/23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E029F1-B791-445F-A184-90CC7A1BEC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D98767-7C9E-42DE-9782-D932A0FF1B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5FADE3-B84E-4AF7-91CC-AB47E1A436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0136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04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112" userDrawn="1">
          <p15:clr>
            <a:srgbClr val="F26B43"/>
          </p15:clr>
        </p15:guide>
        <p15:guide id="2" pos="2568" userDrawn="1">
          <p15:clr>
            <a:srgbClr val="F26B43"/>
          </p15:clr>
        </p15:guide>
        <p15:guide id="3" pos="288" userDrawn="1">
          <p15:clr>
            <a:srgbClr val="5ACBF0"/>
          </p15:clr>
        </p15:guide>
        <p15:guide id="4" pos="7392" userDrawn="1">
          <p15:clr>
            <a:srgbClr val="5ACBF0"/>
          </p15:clr>
        </p15:guide>
        <p15:guide id="5" orient="horz" pos="576" userDrawn="1">
          <p15:clr>
            <a:srgbClr val="5ACBF0"/>
          </p15:clr>
        </p15:guide>
        <p15:guide id="6" orient="horz" pos="3744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0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tabular-prediction-using-auto-machine-learning-autogluon-de2507ecd94f" TargetMode="External"/><Relationship Id="rId2" Type="http://schemas.openxmlformats.org/officeDocument/2006/relationships/hyperlink" Target="https://research.unsw.edu.au/projects/unsw-nb15-dataset" TargetMode="External"/><Relationship Id="rId1" Type="http://schemas.openxmlformats.org/officeDocument/2006/relationships/slideLayout" Target="../slideLayouts/slideLayout10.xml"/><Relationship Id="rId5" Type="http://schemas.openxmlformats.org/officeDocument/2006/relationships/hyperlink" Target="https://doi.org/10.1186/s40537-020-00379-6" TargetMode="External"/><Relationship Id="rId4" Type="http://schemas.openxmlformats.org/officeDocument/2006/relationships/hyperlink" Target="https://doi.org/10.3390/a15080258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Placeholder 7" descr="Abstract image of curvy lines">
            <a:extLst>
              <a:ext uri="{FF2B5EF4-FFF2-40B4-BE49-F238E27FC236}">
                <a16:creationId xmlns:a16="http://schemas.microsoft.com/office/drawing/2014/main" id="{81F59575-96AE-45B0-B1FB-3CFC139E9D1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l="19459" r="15904" b="909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8347D8D-E852-43D5-858E-2D01BE57FA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0" y="1122363"/>
            <a:ext cx="4508357" cy="3204134"/>
          </a:xfrm>
        </p:spPr>
        <p:txBody>
          <a:bodyPr vert="horz" lIns="91440" tIns="45720" rIns="91440" bIns="45720" rtlCol="0" anchor="b" anchorCtr="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000" dirty="0">
                <a:solidFill>
                  <a:schemeClr val="tx1"/>
                </a:solidFill>
              </a:rPr>
              <a:t>EAI Capstone Project</a:t>
            </a:r>
            <a:br>
              <a:rPr lang="en-US" sz="3000" dirty="0">
                <a:solidFill>
                  <a:schemeClr val="tx1"/>
                </a:solidFill>
              </a:rPr>
            </a:br>
            <a:br>
              <a:rPr lang="en-US" sz="3000" dirty="0">
                <a:solidFill>
                  <a:schemeClr val="tx1"/>
                </a:solidFill>
              </a:rPr>
            </a:br>
            <a:r>
              <a:rPr lang="en-US" sz="3000" dirty="0">
                <a:solidFill>
                  <a:schemeClr val="tx1"/>
                </a:solidFill>
              </a:rPr>
              <a:t>Intrusion Detection System Using Artificial Intelligence</a:t>
            </a:r>
            <a:br>
              <a:rPr lang="en-US" sz="3000" dirty="0">
                <a:solidFill>
                  <a:schemeClr val="tx1"/>
                </a:solidFill>
              </a:rPr>
            </a:br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891539E7-3C9D-824E-9DBF-E96FBD4E1A7E}"/>
              </a:ext>
            </a:extLst>
          </p:cNvPr>
          <p:cNvSpPr txBox="1">
            <a:spLocks/>
          </p:cNvSpPr>
          <p:nvPr/>
        </p:nvSpPr>
        <p:spPr>
          <a:xfrm>
            <a:off x="215670" y="1894341"/>
            <a:ext cx="4508357" cy="320413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ts val="46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90000"/>
              </a:lnSpc>
            </a:pPr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2" name="Title 3">
            <a:extLst>
              <a:ext uri="{FF2B5EF4-FFF2-40B4-BE49-F238E27FC236}">
                <a16:creationId xmlns:a16="http://schemas.microsoft.com/office/drawing/2014/main" id="{2D19AB35-8A4F-E3BC-DDE0-FE275DF28E87}"/>
              </a:ext>
            </a:extLst>
          </p:cNvPr>
          <p:cNvSpPr txBox="1">
            <a:spLocks/>
          </p:cNvSpPr>
          <p:nvPr/>
        </p:nvSpPr>
        <p:spPr>
          <a:xfrm>
            <a:off x="477778" y="3022902"/>
            <a:ext cx="4508357" cy="320413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ts val="46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2400" dirty="0">
                <a:solidFill>
                  <a:schemeClr val="tx1"/>
                </a:solidFill>
              </a:rPr>
              <a:t>Craig Perkins</a:t>
            </a:r>
          </a:p>
          <a:p>
            <a:pPr>
              <a:lnSpc>
                <a:spcPct val="90000"/>
              </a:lnSpc>
            </a:pPr>
            <a:endParaRPr lang="en-US" sz="2400" dirty="0">
              <a:solidFill>
                <a:schemeClr val="tx1"/>
              </a:solidFill>
            </a:endParaRPr>
          </a:p>
          <a:p>
            <a:pPr>
              <a:lnSpc>
                <a:spcPct val="90000"/>
              </a:lnSpc>
            </a:pPr>
            <a:r>
              <a:rPr lang="en-US" sz="2400" dirty="0">
                <a:solidFill>
                  <a:schemeClr val="tx1"/>
                </a:solidFill>
              </a:rPr>
              <a:t>January 2023</a:t>
            </a:r>
          </a:p>
          <a:p>
            <a:pPr>
              <a:lnSpc>
                <a:spcPct val="90000"/>
              </a:lnSpc>
            </a:pPr>
            <a:r>
              <a:rPr lang="en-US" sz="2400" dirty="0">
                <a:solidFill>
                  <a:schemeClr val="tx1"/>
                </a:solidFill>
              </a:rPr>
              <a:t>EAI6980 </a:t>
            </a:r>
          </a:p>
        </p:txBody>
      </p:sp>
    </p:spTree>
    <p:extLst>
      <p:ext uri="{BB962C8B-B14F-4D97-AF65-F5344CB8AC3E}">
        <p14:creationId xmlns:p14="http://schemas.microsoft.com/office/powerpoint/2010/main" val="15583151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8AC8E79-ECD6-4F34-BE5A-9F5E850E85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D2BE1BB-2AB2-4D7E-9E27-8D245181B5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2A1615C-2156-4B15-BF3E-39794B3790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97691"/>
            <a:ext cx="5378624" cy="6402614"/>
            <a:chOff x="-19221" y="197691"/>
            <a:chExt cx="5378624" cy="6402614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D0AAA4B8-4E08-4663-9835-BA403F0061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251144"/>
              <a:ext cx="5187198" cy="6239661"/>
            </a:xfrm>
            <a:custGeom>
              <a:avLst/>
              <a:gdLst>
                <a:gd name="connsiteX0" fmla="*/ 2011811 w 5187198"/>
                <a:gd name="connsiteY0" fmla="*/ 4 h 6239661"/>
                <a:gd name="connsiteX1" fmla="*/ 2617011 w 5187198"/>
                <a:gd name="connsiteY1" fmla="*/ 70590 h 6239661"/>
                <a:gd name="connsiteX2" fmla="*/ 2690321 w 5187198"/>
                <a:gd name="connsiteY2" fmla="*/ 88146 h 6239661"/>
                <a:gd name="connsiteX3" fmla="*/ 2726863 w 5187198"/>
                <a:gd name="connsiteY3" fmla="*/ 97127 h 6239661"/>
                <a:gd name="connsiteX4" fmla="*/ 2762951 w 5187198"/>
                <a:gd name="connsiteY4" fmla="*/ 107375 h 6239661"/>
                <a:gd name="connsiteX5" fmla="*/ 2834843 w 5187198"/>
                <a:gd name="connsiteY5" fmla="*/ 128493 h 6239661"/>
                <a:gd name="connsiteX6" fmla="*/ 2906574 w 5187198"/>
                <a:gd name="connsiteY6" fmla="*/ 151076 h 6239661"/>
                <a:gd name="connsiteX7" fmla="*/ 3049504 w 5187198"/>
                <a:gd name="connsiteY7" fmla="*/ 202124 h 6239661"/>
                <a:gd name="connsiteX8" fmla="*/ 3189518 w 5187198"/>
                <a:gd name="connsiteY8" fmla="*/ 260159 h 6239661"/>
                <a:gd name="connsiteX9" fmla="*/ 3326048 w 5187198"/>
                <a:gd name="connsiteY9" fmla="*/ 325143 h 6239661"/>
                <a:gd name="connsiteX10" fmla="*/ 3459166 w 5187198"/>
                <a:gd name="connsiteY10" fmla="*/ 395936 h 6239661"/>
                <a:gd name="connsiteX11" fmla="*/ 3588578 w 5187198"/>
                <a:gd name="connsiteY11" fmla="*/ 472343 h 6239661"/>
                <a:gd name="connsiteX12" fmla="*/ 3651864 w 5187198"/>
                <a:gd name="connsiteY12" fmla="*/ 512600 h 6239661"/>
                <a:gd name="connsiteX13" fmla="*/ 3714514 w 5187198"/>
                <a:gd name="connsiteY13" fmla="*/ 553499 h 6239661"/>
                <a:gd name="connsiteX14" fmla="*/ 4181221 w 5187198"/>
                <a:gd name="connsiteY14" fmla="*/ 922912 h 6239661"/>
                <a:gd name="connsiteX15" fmla="*/ 4582963 w 5187198"/>
                <a:gd name="connsiteY15" fmla="*/ 1358264 h 6239661"/>
                <a:gd name="connsiteX16" fmla="*/ 4670721 w 5187198"/>
                <a:gd name="connsiteY16" fmla="*/ 1477644 h 6239661"/>
                <a:gd name="connsiteX17" fmla="*/ 4752378 w 5187198"/>
                <a:gd name="connsiteY17" fmla="*/ 1601187 h 6239661"/>
                <a:gd name="connsiteX18" fmla="*/ 4772168 w 5187198"/>
                <a:gd name="connsiteY18" fmla="*/ 1632456 h 6239661"/>
                <a:gd name="connsiteX19" fmla="*/ 4782117 w 5187198"/>
                <a:gd name="connsiteY19" fmla="*/ 1648104 h 6239661"/>
                <a:gd name="connsiteX20" fmla="*/ 4791381 w 5187198"/>
                <a:gd name="connsiteY20" fmla="*/ 1664150 h 6239661"/>
                <a:gd name="connsiteX21" fmla="*/ 4828190 w 5187198"/>
                <a:gd name="connsiteY21" fmla="*/ 1728379 h 6239661"/>
                <a:gd name="connsiteX22" fmla="*/ 4864832 w 5187198"/>
                <a:gd name="connsiteY22" fmla="*/ 1792796 h 6239661"/>
                <a:gd name="connsiteX23" fmla="*/ 4899201 w 5187198"/>
                <a:gd name="connsiteY23" fmla="*/ 1858342 h 6239661"/>
                <a:gd name="connsiteX24" fmla="*/ 4933266 w 5187198"/>
                <a:gd name="connsiteY24" fmla="*/ 1924155 h 6239661"/>
                <a:gd name="connsiteX25" fmla="*/ 4964403 w 5187198"/>
                <a:gd name="connsiteY25" fmla="*/ 1991384 h 6239661"/>
                <a:gd name="connsiteX26" fmla="*/ 4995019 w 5187198"/>
                <a:gd name="connsiteY26" fmla="*/ 2058823 h 6239661"/>
                <a:gd name="connsiteX27" fmla="*/ 5021999 w 5187198"/>
                <a:gd name="connsiteY27" fmla="*/ 2127723 h 6239661"/>
                <a:gd name="connsiteX28" fmla="*/ 5048321 w 5187198"/>
                <a:gd name="connsiteY28" fmla="*/ 2196908 h 6239661"/>
                <a:gd name="connsiteX29" fmla="*/ 5070546 w 5187198"/>
                <a:gd name="connsiteY29" fmla="*/ 2267547 h 6239661"/>
                <a:gd name="connsiteX30" fmla="*/ 5092171 w 5187198"/>
                <a:gd name="connsiteY30" fmla="*/ 2338256 h 6239661"/>
                <a:gd name="connsiteX31" fmla="*/ 5110305 w 5187198"/>
                <a:gd name="connsiteY31" fmla="*/ 2409886 h 6239661"/>
                <a:gd name="connsiteX32" fmla="*/ 5186393 w 5187198"/>
                <a:gd name="connsiteY32" fmla="*/ 2992022 h 6239661"/>
                <a:gd name="connsiteX33" fmla="*/ 5149045 w 5187198"/>
                <a:gd name="connsiteY33" fmla="*/ 3571816 h 6239661"/>
                <a:gd name="connsiteX34" fmla="*/ 5126572 w 5187198"/>
                <a:gd name="connsiteY34" fmla="*/ 3714520 h 6239661"/>
                <a:gd name="connsiteX35" fmla="*/ 5099067 w 5187198"/>
                <a:gd name="connsiteY35" fmla="*/ 3856108 h 6239661"/>
                <a:gd name="connsiteX36" fmla="*/ 5095699 w 5187198"/>
                <a:gd name="connsiteY36" fmla="*/ 3873868 h 6239661"/>
                <a:gd name="connsiteX37" fmla="*/ 5091573 w 5187198"/>
                <a:gd name="connsiteY37" fmla="*/ 3891426 h 6239661"/>
                <a:gd name="connsiteX38" fmla="*/ 5083324 w 5187198"/>
                <a:gd name="connsiteY38" fmla="*/ 3926541 h 6239661"/>
                <a:gd name="connsiteX39" fmla="*/ 5067256 w 5187198"/>
                <a:gd name="connsiteY39" fmla="*/ 3996889 h 6239661"/>
                <a:gd name="connsiteX40" fmla="*/ 5059194 w 5187198"/>
                <a:gd name="connsiteY40" fmla="*/ 4032171 h 6239661"/>
                <a:gd name="connsiteX41" fmla="*/ 5049522 w 5187198"/>
                <a:gd name="connsiteY41" fmla="*/ 4067833 h 6239661"/>
                <a:gd name="connsiteX42" fmla="*/ 5040067 w 5187198"/>
                <a:gd name="connsiteY42" fmla="*/ 4103553 h 6239661"/>
                <a:gd name="connsiteX43" fmla="*/ 5028960 w 5187198"/>
                <a:gd name="connsiteY43" fmla="*/ 4138946 h 6239661"/>
                <a:gd name="connsiteX44" fmla="*/ 4917351 w 5187198"/>
                <a:gd name="connsiteY44" fmla="*/ 4417041 h 6239661"/>
                <a:gd name="connsiteX45" fmla="*/ 4756163 w 5187198"/>
                <a:gd name="connsiteY45" fmla="*/ 4676402 h 6239661"/>
                <a:gd name="connsiteX46" fmla="*/ 4322493 w 5187198"/>
                <a:gd name="connsiteY46" fmla="*/ 5105604 h 6239661"/>
                <a:gd name="connsiteX47" fmla="*/ 3840510 w 5187198"/>
                <a:gd name="connsiteY47" fmla="*/ 5429590 h 6239661"/>
                <a:gd name="connsiteX48" fmla="*/ 3606447 w 5187198"/>
                <a:gd name="connsiteY48" fmla="*/ 5572862 h 6239661"/>
                <a:gd name="connsiteX49" fmla="*/ 3488814 w 5187198"/>
                <a:gd name="connsiteY49" fmla="*/ 5647178 h 6239661"/>
                <a:gd name="connsiteX50" fmla="*/ 3365864 w 5187198"/>
                <a:gd name="connsiteY50" fmla="*/ 5722735 h 6239661"/>
                <a:gd name="connsiteX51" fmla="*/ 2839486 w 5187198"/>
                <a:gd name="connsiteY51" fmla="*/ 5999120 h 6239661"/>
                <a:gd name="connsiteX52" fmla="*/ 2242423 w 5187198"/>
                <a:gd name="connsiteY52" fmla="*/ 6192346 h 6239661"/>
                <a:gd name="connsiteX53" fmla="*/ 1589380 w 5187198"/>
                <a:gd name="connsiteY53" fmla="*/ 6230657 h 6239661"/>
                <a:gd name="connsiteX54" fmla="*/ 1548244 w 5187198"/>
                <a:gd name="connsiteY54" fmla="*/ 6226706 h 6239661"/>
                <a:gd name="connsiteX55" fmla="*/ 1507348 w 5187198"/>
                <a:gd name="connsiteY55" fmla="*/ 6221428 h 6239661"/>
                <a:gd name="connsiteX56" fmla="*/ 1466401 w 5187198"/>
                <a:gd name="connsiteY56" fmla="*/ 6215904 h 6239661"/>
                <a:gd name="connsiteX57" fmla="*/ 1425773 w 5187198"/>
                <a:gd name="connsiteY57" fmla="*/ 6209191 h 6239661"/>
                <a:gd name="connsiteX58" fmla="*/ 1344960 w 5187198"/>
                <a:gd name="connsiteY58" fmla="*/ 6193681 h 6239661"/>
                <a:gd name="connsiteX59" fmla="*/ 1265007 w 5187198"/>
                <a:gd name="connsiteY59" fmla="*/ 6175388 h 6239661"/>
                <a:gd name="connsiteX60" fmla="*/ 1225415 w 5187198"/>
                <a:gd name="connsiteY60" fmla="*/ 6165243 h 6239661"/>
                <a:gd name="connsiteX61" fmla="*/ 1186567 w 5187198"/>
                <a:gd name="connsiteY61" fmla="*/ 6154486 h 6239661"/>
                <a:gd name="connsiteX62" fmla="*/ 1111158 w 5187198"/>
                <a:gd name="connsiteY62" fmla="*/ 6130918 h 6239661"/>
                <a:gd name="connsiteX63" fmla="*/ 1035915 w 5187198"/>
                <a:gd name="connsiteY63" fmla="*/ 6107163 h 6239661"/>
                <a:gd name="connsiteX64" fmla="*/ 961579 w 5187198"/>
                <a:gd name="connsiteY64" fmla="*/ 6079594 h 6239661"/>
                <a:gd name="connsiteX65" fmla="*/ 395297 w 5187198"/>
                <a:gd name="connsiteY65" fmla="*/ 5792812 h 6239661"/>
                <a:gd name="connsiteX66" fmla="*/ 265239 w 5187198"/>
                <a:gd name="connsiteY66" fmla="*/ 5701511 h 6239661"/>
                <a:gd name="connsiteX67" fmla="*/ 233756 w 5187198"/>
                <a:gd name="connsiteY67" fmla="*/ 5677542 h 6239661"/>
                <a:gd name="connsiteX68" fmla="*/ 202800 w 5187198"/>
                <a:gd name="connsiteY68" fmla="*/ 5652902 h 6239661"/>
                <a:gd name="connsiteX69" fmla="*/ 140918 w 5187198"/>
                <a:gd name="connsiteY69" fmla="*/ 5603515 h 6239661"/>
                <a:gd name="connsiteX70" fmla="*/ 110625 w 5187198"/>
                <a:gd name="connsiteY70" fmla="*/ 5578127 h 6239661"/>
                <a:gd name="connsiteX71" fmla="*/ 95631 w 5187198"/>
                <a:gd name="connsiteY71" fmla="*/ 5565299 h 6239661"/>
                <a:gd name="connsiteX72" fmla="*/ 81966 w 5187198"/>
                <a:gd name="connsiteY72" fmla="*/ 5550973 h 6239661"/>
                <a:gd name="connsiteX73" fmla="*/ 27991 w 5187198"/>
                <a:gd name="connsiteY73" fmla="*/ 5493272 h 6239661"/>
                <a:gd name="connsiteX74" fmla="*/ 1454 w 5187198"/>
                <a:gd name="connsiteY74" fmla="*/ 5464252 h 6239661"/>
                <a:gd name="connsiteX75" fmla="*/ 0 w 5187198"/>
                <a:gd name="connsiteY75" fmla="*/ 5462518 h 6239661"/>
                <a:gd name="connsiteX76" fmla="*/ 0 w 5187198"/>
                <a:gd name="connsiteY76" fmla="*/ 4720187 h 6239661"/>
                <a:gd name="connsiteX77" fmla="*/ 109684 w 5187198"/>
                <a:gd name="connsiteY77" fmla="*/ 4836724 h 6239661"/>
                <a:gd name="connsiteX78" fmla="*/ 306959 w 5187198"/>
                <a:gd name="connsiteY78" fmla="*/ 5007200 h 6239661"/>
                <a:gd name="connsiteX79" fmla="*/ 358101 w 5187198"/>
                <a:gd name="connsiteY79" fmla="*/ 5046057 h 6239661"/>
                <a:gd name="connsiteX80" fmla="*/ 383328 w 5187198"/>
                <a:gd name="connsiteY80" fmla="*/ 5065684 h 6239661"/>
                <a:gd name="connsiteX81" fmla="*/ 409503 w 5187198"/>
                <a:gd name="connsiteY81" fmla="*/ 5083942 h 6239661"/>
                <a:gd name="connsiteX82" fmla="*/ 461889 w 5187198"/>
                <a:gd name="connsiteY82" fmla="*/ 5119888 h 6239661"/>
                <a:gd name="connsiteX83" fmla="*/ 474883 w 5187198"/>
                <a:gd name="connsiteY83" fmla="*/ 5128933 h 6239661"/>
                <a:gd name="connsiteX84" fmla="*/ 486410 w 5187198"/>
                <a:gd name="connsiteY84" fmla="*/ 5139557 h 6239661"/>
                <a:gd name="connsiteX85" fmla="*/ 510852 w 5187198"/>
                <a:gd name="connsiteY85" fmla="*/ 5159089 h 6239661"/>
                <a:gd name="connsiteX86" fmla="*/ 560653 w 5187198"/>
                <a:gd name="connsiteY86" fmla="*/ 5196893 h 6239661"/>
                <a:gd name="connsiteX87" fmla="*/ 585485 w 5187198"/>
                <a:gd name="connsiteY87" fmla="*/ 5215834 h 6239661"/>
                <a:gd name="connsiteX88" fmla="*/ 610707 w 5187198"/>
                <a:gd name="connsiteY88" fmla="*/ 5234185 h 6239661"/>
                <a:gd name="connsiteX89" fmla="*/ 714768 w 5187198"/>
                <a:gd name="connsiteY89" fmla="*/ 5303103 h 6239661"/>
                <a:gd name="connsiteX90" fmla="*/ 1166634 w 5187198"/>
                <a:gd name="connsiteY90" fmla="*/ 5513322 h 6239661"/>
                <a:gd name="connsiteX91" fmla="*/ 1225991 w 5187198"/>
                <a:gd name="connsiteY91" fmla="*/ 5533632 h 6239661"/>
                <a:gd name="connsiteX92" fmla="*/ 1286680 w 5187198"/>
                <a:gd name="connsiteY92" fmla="*/ 5550705 h 6239661"/>
                <a:gd name="connsiteX93" fmla="*/ 1347310 w 5187198"/>
                <a:gd name="connsiteY93" fmla="*/ 5567995 h 6239661"/>
                <a:gd name="connsiteX94" fmla="*/ 1377002 w 5187198"/>
                <a:gd name="connsiteY94" fmla="*/ 5575719 h 6239661"/>
                <a:gd name="connsiteX95" fmla="*/ 1406328 w 5187198"/>
                <a:gd name="connsiteY95" fmla="*/ 5582649 h 6239661"/>
                <a:gd name="connsiteX96" fmla="*/ 1465060 w 5187198"/>
                <a:gd name="connsiteY96" fmla="*/ 5594909 h 6239661"/>
                <a:gd name="connsiteX97" fmla="*/ 1523881 w 5187198"/>
                <a:gd name="connsiteY97" fmla="*/ 5605105 h 6239661"/>
                <a:gd name="connsiteX98" fmla="*/ 1553325 w 5187198"/>
                <a:gd name="connsiteY98" fmla="*/ 5609865 h 6239661"/>
                <a:gd name="connsiteX99" fmla="*/ 1582813 w 5187198"/>
                <a:gd name="connsiteY99" fmla="*/ 5613593 h 6239661"/>
                <a:gd name="connsiteX100" fmla="*/ 1612301 w 5187198"/>
                <a:gd name="connsiteY100" fmla="*/ 5617321 h 6239661"/>
                <a:gd name="connsiteX101" fmla="*/ 1641863 w 5187198"/>
                <a:gd name="connsiteY101" fmla="*/ 5619910 h 6239661"/>
                <a:gd name="connsiteX102" fmla="*/ 2117508 w 5187198"/>
                <a:gd name="connsiteY102" fmla="*/ 5595156 h 6239661"/>
                <a:gd name="connsiteX103" fmla="*/ 2597368 w 5187198"/>
                <a:gd name="connsiteY103" fmla="*/ 5447381 h 6239661"/>
                <a:gd name="connsiteX104" fmla="*/ 3082968 w 5187198"/>
                <a:gd name="connsiteY104" fmla="*/ 5223245 h 6239661"/>
                <a:gd name="connsiteX105" fmla="*/ 3334855 w 5187198"/>
                <a:gd name="connsiteY105" fmla="*/ 5097383 h 6239661"/>
                <a:gd name="connsiteX106" fmla="*/ 3599509 w 5187198"/>
                <a:gd name="connsiteY106" fmla="*/ 4976217 h 6239661"/>
                <a:gd name="connsiteX107" fmla="*/ 4112002 w 5187198"/>
                <a:gd name="connsiteY107" fmla="*/ 4766359 h 6239661"/>
                <a:gd name="connsiteX108" fmla="*/ 4348983 w 5187198"/>
                <a:gd name="connsiteY108" fmla="*/ 4649833 h 6239661"/>
                <a:gd name="connsiteX109" fmla="*/ 4560505 w 5187198"/>
                <a:gd name="connsiteY109" fmla="*/ 4501564 h 6239661"/>
                <a:gd name="connsiteX110" fmla="*/ 4731963 w 5187198"/>
                <a:gd name="connsiteY110" fmla="*/ 4309870 h 6239661"/>
                <a:gd name="connsiteX111" fmla="*/ 4852344 w 5187198"/>
                <a:gd name="connsiteY111" fmla="*/ 4078640 h 6239661"/>
                <a:gd name="connsiteX112" fmla="*/ 4863972 w 5187198"/>
                <a:gd name="connsiteY112" fmla="*/ 4047790 h 6239661"/>
                <a:gd name="connsiteX113" fmla="*/ 4874144 w 5187198"/>
                <a:gd name="connsiteY113" fmla="*/ 4016320 h 6239661"/>
                <a:gd name="connsiteX114" fmla="*/ 4884127 w 5187198"/>
                <a:gd name="connsiteY114" fmla="*/ 3984682 h 6239661"/>
                <a:gd name="connsiteX115" fmla="*/ 4892800 w 5187198"/>
                <a:gd name="connsiteY115" fmla="*/ 3951883 h 6239661"/>
                <a:gd name="connsiteX116" fmla="*/ 4909526 w 5187198"/>
                <a:gd name="connsiteY116" fmla="*/ 3886001 h 6239661"/>
                <a:gd name="connsiteX117" fmla="*/ 4917687 w 5187198"/>
                <a:gd name="connsiteY117" fmla="*/ 3852948 h 6239661"/>
                <a:gd name="connsiteX118" fmla="*/ 4921768 w 5187198"/>
                <a:gd name="connsiteY118" fmla="*/ 3836422 h 6239661"/>
                <a:gd name="connsiteX119" fmla="*/ 4924845 w 5187198"/>
                <a:gd name="connsiteY119" fmla="*/ 3819742 h 6239661"/>
                <a:gd name="connsiteX120" fmla="*/ 4948230 w 5187198"/>
                <a:gd name="connsiteY120" fmla="*/ 3685744 h 6239661"/>
                <a:gd name="connsiteX121" fmla="*/ 4962782 w 5187198"/>
                <a:gd name="connsiteY121" fmla="*/ 3550540 h 6239661"/>
                <a:gd name="connsiteX122" fmla="*/ 4939468 w 5187198"/>
                <a:gd name="connsiteY122" fmla="*/ 3010249 h 6239661"/>
                <a:gd name="connsiteX123" fmla="*/ 4816901 w 5187198"/>
                <a:gd name="connsiteY123" fmla="*/ 2488224 h 6239661"/>
                <a:gd name="connsiteX124" fmla="*/ 4797005 w 5187198"/>
                <a:gd name="connsiteY124" fmla="*/ 2424470 h 6239661"/>
                <a:gd name="connsiteX125" fmla="*/ 4774433 w 5187198"/>
                <a:gd name="connsiteY125" fmla="*/ 2361620 h 6239661"/>
                <a:gd name="connsiteX126" fmla="*/ 4752459 w 5187198"/>
                <a:gd name="connsiteY126" fmla="*/ 2298700 h 6239661"/>
                <a:gd name="connsiteX127" fmla="*/ 4728083 w 5187198"/>
                <a:gd name="connsiteY127" fmla="*/ 2236526 h 6239661"/>
                <a:gd name="connsiteX128" fmla="*/ 4704471 w 5187198"/>
                <a:gd name="connsiteY128" fmla="*/ 2174095 h 6239661"/>
                <a:gd name="connsiteX129" fmla="*/ 4678399 w 5187198"/>
                <a:gd name="connsiteY129" fmla="*/ 2112626 h 6239661"/>
                <a:gd name="connsiteX130" fmla="*/ 4652601 w 5187198"/>
                <a:gd name="connsiteY130" fmla="*/ 2050999 h 6239661"/>
                <a:gd name="connsiteX131" fmla="*/ 4624205 w 5187198"/>
                <a:gd name="connsiteY131" fmla="*/ 1990415 h 6239661"/>
                <a:gd name="connsiteX132" fmla="*/ 4595398 w 5187198"/>
                <a:gd name="connsiteY132" fmla="*/ 1930069 h 6239661"/>
                <a:gd name="connsiteX133" fmla="*/ 4563827 w 5187198"/>
                <a:gd name="connsiteY133" fmla="*/ 1870952 h 6239661"/>
                <a:gd name="connsiteX134" fmla="*/ 4531433 w 5187198"/>
                <a:gd name="connsiteY134" fmla="*/ 1812311 h 6239661"/>
                <a:gd name="connsiteX135" fmla="*/ 4523315 w 5187198"/>
                <a:gd name="connsiteY135" fmla="*/ 1797616 h 6239661"/>
                <a:gd name="connsiteX136" fmla="*/ 4514482 w 5187198"/>
                <a:gd name="connsiteY136" fmla="*/ 1783425 h 6239661"/>
                <a:gd name="connsiteX137" fmla="*/ 4496845 w 5187198"/>
                <a:gd name="connsiteY137" fmla="*/ 1754936 h 6239661"/>
                <a:gd name="connsiteX138" fmla="*/ 4461463 w 5187198"/>
                <a:gd name="connsiteY138" fmla="*/ 1697929 h 6239661"/>
                <a:gd name="connsiteX139" fmla="*/ 4452660 w 5187198"/>
                <a:gd name="connsiteY139" fmla="*/ 1683629 h 6239661"/>
                <a:gd name="connsiteX140" fmla="*/ 4443141 w 5187198"/>
                <a:gd name="connsiteY140" fmla="*/ 1669834 h 6239661"/>
                <a:gd name="connsiteX141" fmla="*/ 4424241 w 5187198"/>
                <a:gd name="connsiteY141" fmla="*/ 1642166 h 6239661"/>
                <a:gd name="connsiteX142" fmla="*/ 4346886 w 5187198"/>
                <a:gd name="connsiteY142" fmla="*/ 1532412 h 6239661"/>
                <a:gd name="connsiteX143" fmla="*/ 3985497 w 5187198"/>
                <a:gd name="connsiteY143" fmla="*/ 1134649 h 6239661"/>
                <a:gd name="connsiteX144" fmla="*/ 3545665 w 5187198"/>
                <a:gd name="connsiteY144" fmla="*/ 825877 h 6239661"/>
                <a:gd name="connsiteX145" fmla="*/ 3486190 w 5187198"/>
                <a:gd name="connsiteY145" fmla="*/ 794756 h 6239661"/>
                <a:gd name="connsiteX146" fmla="*/ 3426182 w 5187198"/>
                <a:gd name="connsiteY146" fmla="*/ 764765 h 6239661"/>
                <a:gd name="connsiteX147" fmla="*/ 3365044 w 5187198"/>
                <a:gd name="connsiteY147" fmla="*/ 737255 h 6239661"/>
                <a:gd name="connsiteX148" fmla="*/ 3334529 w 5187198"/>
                <a:gd name="connsiteY148" fmla="*/ 723514 h 6239661"/>
                <a:gd name="connsiteX149" fmla="*/ 3303733 w 5187198"/>
                <a:gd name="connsiteY149" fmla="*/ 710395 h 6239661"/>
                <a:gd name="connsiteX150" fmla="*/ 3179033 w 5187198"/>
                <a:gd name="connsiteY150" fmla="*/ 662259 h 6239661"/>
                <a:gd name="connsiteX151" fmla="*/ 3052408 w 5187198"/>
                <a:gd name="connsiteY151" fmla="*/ 620447 h 6239661"/>
                <a:gd name="connsiteX152" fmla="*/ 2924325 w 5187198"/>
                <a:gd name="connsiteY152" fmla="*/ 584505 h 6239661"/>
                <a:gd name="connsiteX153" fmla="*/ 2859667 w 5187198"/>
                <a:gd name="connsiteY153" fmla="*/ 569266 h 6239661"/>
                <a:gd name="connsiteX154" fmla="*/ 2795226 w 5187198"/>
                <a:gd name="connsiteY154" fmla="*/ 554085 h 6239661"/>
                <a:gd name="connsiteX155" fmla="*/ 2729702 w 5187198"/>
                <a:gd name="connsiteY155" fmla="*/ 540354 h 6239661"/>
                <a:gd name="connsiteX156" fmla="*/ 2663758 w 5187198"/>
                <a:gd name="connsiteY156" fmla="*/ 527322 h 6239661"/>
                <a:gd name="connsiteX157" fmla="*/ 2630927 w 5187198"/>
                <a:gd name="connsiteY157" fmla="*/ 520495 h 6239661"/>
                <a:gd name="connsiteX158" fmla="*/ 2597965 w 5187198"/>
                <a:gd name="connsiteY158" fmla="*/ 515024 h 6239661"/>
                <a:gd name="connsiteX159" fmla="*/ 2532205 w 5187198"/>
                <a:gd name="connsiteY159" fmla="*/ 503895 h 6239661"/>
                <a:gd name="connsiteX160" fmla="*/ 2010064 w 5187198"/>
                <a:gd name="connsiteY160" fmla="*/ 452552 h 6239661"/>
                <a:gd name="connsiteX161" fmla="*/ 1494552 w 5187198"/>
                <a:gd name="connsiteY161" fmla="*/ 485055 h 6239661"/>
                <a:gd name="connsiteX162" fmla="*/ 1366896 w 5187198"/>
                <a:gd name="connsiteY162" fmla="*/ 509389 h 6239661"/>
                <a:gd name="connsiteX163" fmla="*/ 1240175 w 5187198"/>
                <a:gd name="connsiteY163" fmla="*/ 541045 h 6239661"/>
                <a:gd name="connsiteX164" fmla="*/ 1177438 w 5187198"/>
                <a:gd name="connsiteY164" fmla="*/ 560170 h 6239661"/>
                <a:gd name="connsiteX165" fmla="*/ 1145987 w 5187198"/>
                <a:gd name="connsiteY165" fmla="*/ 569826 h 6239661"/>
                <a:gd name="connsiteX166" fmla="*/ 1130315 w 5187198"/>
                <a:gd name="connsiteY166" fmla="*/ 574669 h 6239661"/>
                <a:gd name="connsiteX167" fmla="*/ 1114873 w 5187198"/>
                <a:gd name="connsiteY167" fmla="*/ 580384 h 6239661"/>
                <a:gd name="connsiteX168" fmla="*/ 1052839 w 5187198"/>
                <a:gd name="connsiteY168" fmla="*/ 602943 h 6239661"/>
                <a:gd name="connsiteX169" fmla="*/ 991135 w 5187198"/>
                <a:gd name="connsiteY169" fmla="*/ 626866 h 6239661"/>
                <a:gd name="connsiteX170" fmla="*/ 930179 w 5187198"/>
                <a:gd name="connsiteY170" fmla="*/ 653191 h 6239661"/>
                <a:gd name="connsiteX171" fmla="*/ 869768 w 5187198"/>
                <a:gd name="connsiteY171" fmla="*/ 680937 h 6239661"/>
                <a:gd name="connsiteX172" fmla="*/ 810085 w 5187198"/>
                <a:gd name="connsiteY172" fmla="*/ 710734 h 6239661"/>
                <a:gd name="connsiteX173" fmla="*/ 751220 w 5187198"/>
                <a:gd name="connsiteY173" fmla="*/ 741794 h 6239661"/>
                <a:gd name="connsiteX174" fmla="*/ 532669 w 5187198"/>
                <a:gd name="connsiteY174" fmla="*/ 881688 h 6239661"/>
                <a:gd name="connsiteX175" fmla="*/ 354185 w 5187198"/>
                <a:gd name="connsiteY175" fmla="*/ 1050286 h 6239661"/>
                <a:gd name="connsiteX176" fmla="*/ 315980 w 5187198"/>
                <a:gd name="connsiteY176" fmla="*/ 1098125 h 6239661"/>
                <a:gd name="connsiteX177" fmla="*/ 280345 w 5187198"/>
                <a:gd name="connsiteY177" fmla="*/ 1149782 h 6239661"/>
                <a:gd name="connsiteX178" fmla="*/ 245890 w 5187198"/>
                <a:gd name="connsiteY178" fmla="*/ 1203959 h 6239661"/>
                <a:gd name="connsiteX179" fmla="*/ 212162 w 5187198"/>
                <a:gd name="connsiteY179" fmla="*/ 1260184 h 6239661"/>
                <a:gd name="connsiteX180" fmla="*/ 80716 w 5187198"/>
                <a:gd name="connsiteY180" fmla="*/ 1502476 h 6239661"/>
                <a:gd name="connsiteX181" fmla="*/ 0 w 5187198"/>
                <a:gd name="connsiteY181" fmla="*/ 1648841 h 6239661"/>
                <a:gd name="connsiteX182" fmla="*/ 0 w 5187198"/>
                <a:gd name="connsiteY182" fmla="*/ 954863 h 6239661"/>
                <a:gd name="connsiteX183" fmla="*/ 43491 w 5187198"/>
                <a:gd name="connsiteY183" fmla="*/ 895513 h 6239661"/>
                <a:gd name="connsiteX184" fmla="*/ 93923 w 5187198"/>
                <a:gd name="connsiteY184" fmla="*/ 834489 h 6239661"/>
                <a:gd name="connsiteX185" fmla="*/ 323465 w 5187198"/>
                <a:gd name="connsiteY185" fmla="*/ 617671 h 6239661"/>
                <a:gd name="connsiteX186" fmla="*/ 574777 w 5187198"/>
                <a:gd name="connsiteY186" fmla="*/ 446794 h 6239661"/>
                <a:gd name="connsiteX187" fmla="*/ 638943 w 5187198"/>
                <a:gd name="connsiteY187" fmla="*/ 408925 h 6239661"/>
                <a:gd name="connsiteX188" fmla="*/ 703505 w 5187198"/>
                <a:gd name="connsiteY188" fmla="*/ 371742 h 6239661"/>
                <a:gd name="connsiteX189" fmla="*/ 769262 w 5187198"/>
                <a:gd name="connsiteY189" fmla="*/ 336154 h 6239661"/>
                <a:gd name="connsiteX190" fmla="*/ 835552 w 5187198"/>
                <a:gd name="connsiteY190" fmla="*/ 301173 h 6239661"/>
                <a:gd name="connsiteX191" fmla="*/ 902979 w 5187198"/>
                <a:gd name="connsiteY191" fmla="*/ 268004 h 6239661"/>
                <a:gd name="connsiteX192" fmla="*/ 971127 w 5187198"/>
                <a:gd name="connsiteY192" fmla="*/ 235607 h 6239661"/>
                <a:gd name="connsiteX193" fmla="*/ 988238 w 5187198"/>
                <a:gd name="connsiteY193" fmla="*/ 227556 h 6239661"/>
                <a:gd name="connsiteX194" fmla="*/ 1005744 w 5187198"/>
                <a:gd name="connsiteY194" fmla="*/ 220191 h 6239661"/>
                <a:gd name="connsiteX195" fmla="*/ 1040729 w 5187198"/>
                <a:gd name="connsiteY195" fmla="*/ 205569 h 6239661"/>
                <a:gd name="connsiteX196" fmla="*/ 1110835 w 5187198"/>
                <a:gd name="connsiteY196" fmla="*/ 176248 h 6239661"/>
                <a:gd name="connsiteX197" fmla="*/ 1254256 w 5187198"/>
                <a:gd name="connsiteY197" fmla="*/ 123796 h 6239661"/>
                <a:gd name="connsiteX198" fmla="*/ 1401310 w 5187198"/>
                <a:gd name="connsiteY198" fmla="*/ 79852 h 6239661"/>
                <a:gd name="connsiteX199" fmla="*/ 2011811 w 5187198"/>
                <a:gd name="connsiteY199" fmla="*/ 4 h 6239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5187198" h="6239661">
                  <a:moveTo>
                    <a:pt x="2011811" y="4"/>
                  </a:moveTo>
                  <a:cubicBezTo>
                    <a:pt x="2217306" y="120"/>
                    <a:pt x="2420903" y="25925"/>
                    <a:pt x="2617011" y="70590"/>
                  </a:cubicBezTo>
                  <a:lnTo>
                    <a:pt x="2690321" y="88146"/>
                  </a:lnTo>
                  <a:lnTo>
                    <a:pt x="2726863" y="97127"/>
                  </a:lnTo>
                  <a:lnTo>
                    <a:pt x="2762951" y="107375"/>
                  </a:lnTo>
                  <a:lnTo>
                    <a:pt x="2834843" y="128493"/>
                  </a:lnTo>
                  <a:cubicBezTo>
                    <a:pt x="2858788" y="135605"/>
                    <a:pt x="2882632" y="142226"/>
                    <a:pt x="2906574" y="151076"/>
                  </a:cubicBezTo>
                  <a:cubicBezTo>
                    <a:pt x="2954475" y="167852"/>
                    <a:pt x="3002363" y="183813"/>
                    <a:pt x="3049504" y="202124"/>
                  </a:cubicBezTo>
                  <a:lnTo>
                    <a:pt x="3189518" y="260159"/>
                  </a:lnTo>
                  <a:lnTo>
                    <a:pt x="3326048" y="325143"/>
                  </a:lnTo>
                  <a:cubicBezTo>
                    <a:pt x="3370687" y="348464"/>
                    <a:pt x="3414908" y="372485"/>
                    <a:pt x="3459166" y="395936"/>
                  </a:cubicBezTo>
                  <a:cubicBezTo>
                    <a:pt x="3502947" y="420302"/>
                    <a:pt x="3545491" y="447118"/>
                    <a:pt x="3588578" y="472343"/>
                  </a:cubicBezTo>
                  <a:cubicBezTo>
                    <a:pt x="3610346" y="484551"/>
                    <a:pt x="3630797" y="499072"/>
                    <a:pt x="3651864" y="512600"/>
                  </a:cubicBezTo>
                  <a:lnTo>
                    <a:pt x="3714514" y="553499"/>
                  </a:lnTo>
                  <a:cubicBezTo>
                    <a:pt x="3880005" y="664844"/>
                    <a:pt x="4036083" y="788388"/>
                    <a:pt x="4181221" y="922912"/>
                  </a:cubicBezTo>
                  <a:cubicBezTo>
                    <a:pt x="4326221" y="1057515"/>
                    <a:pt x="4461955" y="1202038"/>
                    <a:pt x="4582963" y="1358264"/>
                  </a:cubicBezTo>
                  <a:cubicBezTo>
                    <a:pt x="4614206" y="1396543"/>
                    <a:pt x="4642091" y="1437400"/>
                    <a:pt x="4670721" y="1477644"/>
                  </a:cubicBezTo>
                  <a:cubicBezTo>
                    <a:pt x="4700172" y="1517414"/>
                    <a:pt x="4725864" y="1559538"/>
                    <a:pt x="4752378" y="1601187"/>
                  </a:cubicBezTo>
                  <a:lnTo>
                    <a:pt x="4772168" y="1632456"/>
                  </a:lnTo>
                  <a:lnTo>
                    <a:pt x="4782117" y="1648104"/>
                  </a:lnTo>
                  <a:lnTo>
                    <a:pt x="4791381" y="1664150"/>
                  </a:lnTo>
                  <a:lnTo>
                    <a:pt x="4828190" y="1728379"/>
                  </a:lnTo>
                  <a:cubicBezTo>
                    <a:pt x="4840266" y="1749930"/>
                    <a:pt x="4853470" y="1770740"/>
                    <a:pt x="4864832" y="1792796"/>
                  </a:cubicBezTo>
                  <a:lnTo>
                    <a:pt x="4899201" y="1858342"/>
                  </a:lnTo>
                  <a:cubicBezTo>
                    <a:pt x="4910484" y="1880260"/>
                    <a:pt x="4922532" y="1901920"/>
                    <a:pt x="4933266" y="1924155"/>
                  </a:cubicBezTo>
                  <a:lnTo>
                    <a:pt x="4964403" y="1991384"/>
                  </a:lnTo>
                  <a:cubicBezTo>
                    <a:pt x="4974618" y="2013829"/>
                    <a:pt x="4985323" y="2036171"/>
                    <a:pt x="4995019" y="2058823"/>
                  </a:cubicBezTo>
                  <a:lnTo>
                    <a:pt x="5021999" y="2127723"/>
                  </a:lnTo>
                  <a:lnTo>
                    <a:pt x="5048321" y="2196908"/>
                  </a:lnTo>
                  <a:lnTo>
                    <a:pt x="5070546" y="2267547"/>
                  </a:lnTo>
                  <a:cubicBezTo>
                    <a:pt x="5078054" y="2291004"/>
                    <a:pt x="5085044" y="2314670"/>
                    <a:pt x="5092171" y="2338256"/>
                  </a:cubicBezTo>
                  <a:cubicBezTo>
                    <a:pt x="5098670" y="2362023"/>
                    <a:pt x="5104296" y="2386019"/>
                    <a:pt x="5110305" y="2409886"/>
                  </a:cubicBezTo>
                  <a:cubicBezTo>
                    <a:pt x="5158097" y="2600976"/>
                    <a:pt x="5182068" y="2797044"/>
                    <a:pt x="5186393" y="2992022"/>
                  </a:cubicBezTo>
                  <a:cubicBezTo>
                    <a:pt x="5191013" y="3187195"/>
                    <a:pt x="5175397" y="3380886"/>
                    <a:pt x="5149045" y="3571816"/>
                  </a:cubicBezTo>
                  <a:cubicBezTo>
                    <a:pt x="5141154" y="3619431"/>
                    <a:pt x="5133539" y="3666889"/>
                    <a:pt x="5126572" y="3714520"/>
                  </a:cubicBezTo>
                  <a:cubicBezTo>
                    <a:pt x="5117276" y="3761759"/>
                    <a:pt x="5107793" y="3808831"/>
                    <a:pt x="5099067" y="3856108"/>
                  </a:cubicBezTo>
                  <a:lnTo>
                    <a:pt x="5095699" y="3873868"/>
                  </a:lnTo>
                  <a:lnTo>
                    <a:pt x="5091573" y="3891426"/>
                  </a:lnTo>
                  <a:lnTo>
                    <a:pt x="5083324" y="3926541"/>
                  </a:lnTo>
                  <a:lnTo>
                    <a:pt x="5067256" y="3996889"/>
                  </a:lnTo>
                  <a:cubicBezTo>
                    <a:pt x="5064451" y="4008657"/>
                    <a:pt x="5062244" y="4020353"/>
                    <a:pt x="5059194" y="4032171"/>
                  </a:cubicBezTo>
                  <a:lnTo>
                    <a:pt x="5049522" y="4067833"/>
                  </a:lnTo>
                  <a:lnTo>
                    <a:pt x="5040067" y="4103553"/>
                  </a:lnTo>
                  <a:cubicBezTo>
                    <a:pt x="5036554" y="4115363"/>
                    <a:pt x="5032689" y="4127194"/>
                    <a:pt x="5028960" y="4138946"/>
                  </a:cubicBezTo>
                  <a:cubicBezTo>
                    <a:pt x="4999693" y="4233462"/>
                    <a:pt x="4962869" y="4326764"/>
                    <a:pt x="4917351" y="4417041"/>
                  </a:cubicBezTo>
                  <a:cubicBezTo>
                    <a:pt x="4871860" y="4507209"/>
                    <a:pt x="4817597" y="4594215"/>
                    <a:pt x="4756163" y="4676402"/>
                  </a:cubicBezTo>
                  <a:cubicBezTo>
                    <a:pt x="4632803" y="4840875"/>
                    <a:pt x="4480597" y="4982783"/>
                    <a:pt x="4322493" y="5105604"/>
                  </a:cubicBezTo>
                  <a:cubicBezTo>
                    <a:pt x="4163928" y="5228420"/>
                    <a:pt x="3999564" y="5332640"/>
                    <a:pt x="3840510" y="5429590"/>
                  </a:cubicBezTo>
                  <a:cubicBezTo>
                    <a:pt x="3760954" y="5478172"/>
                    <a:pt x="3682353" y="5524924"/>
                    <a:pt x="3606447" y="5572862"/>
                  </a:cubicBezTo>
                  <a:lnTo>
                    <a:pt x="3488814" y="5647178"/>
                  </a:lnTo>
                  <a:cubicBezTo>
                    <a:pt x="3448270" y="5672597"/>
                    <a:pt x="3407323" y="5697792"/>
                    <a:pt x="3365864" y="5722735"/>
                  </a:cubicBezTo>
                  <a:cubicBezTo>
                    <a:pt x="3200163" y="5822424"/>
                    <a:pt x="3026125" y="5917328"/>
                    <a:pt x="2839486" y="5999120"/>
                  </a:cubicBezTo>
                  <a:cubicBezTo>
                    <a:pt x="2653201" y="6080891"/>
                    <a:pt x="2453560" y="6149344"/>
                    <a:pt x="2242423" y="6192346"/>
                  </a:cubicBezTo>
                  <a:cubicBezTo>
                    <a:pt x="2031719" y="6235463"/>
                    <a:pt x="1808952" y="6251353"/>
                    <a:pt x="1589380" y="6230657"/>
                  </a:cubicBezTo>
                  <a:lnTo>
                    <a:pt x="1548244" y="6226706"/>
                  </a:lnTo>
                  <a:cubicBezTo>
                    <a:pt x="1534528" y="6225117"/>
                    <a:pt x="1520898" y="6223203"/>
                    <a:pt x="1507348" y="6221428"/>
                  </a:cubicBezTo>
                  <a:lnTo>
                    <a:pt x="1466401" y="6215904"/>
                  </a:lnTo>
                  <a:cubicBezTo>
                    <a:pt x="1452772" y="6213991"/>
                    <a:pt x="1439316" y="6211428"/>
                    <a:pt x="1425773" y="6209191"/>
                  </a:cubicBezTo>
                  <a:cubicBezTo>
                    <a:pt x="1398775" y="6204391"/>
                    <a:pt x="1371610" y="6199779"/>
                    <a:pt x="1344960" y="6193681"/>
                  </a:cubicBezTo>
                  <a:cubicBezTo>
                    <a:pt x="1318251" y="6187799"/>
                    <a:pt x="1291260" y="6182538"/>
                    <a:pt x="1265007" y="6175388"/>
                  </a:cubicBezTo>
                  <a:lnTo>
                    <a:pt x="1225415" y="6165243"/>
                  </a:lnTo>
                  <a:cubicBezTo>
                    <a:pt x="1212163" y="6161924"/>
                    <a:pt x="1198939" y="6158496"/>
                    <a:pt x="1186567" y="6154486"/>
                  </a:cubicBezTo>
                  <a:lnTo>
                    <a:pt x="1111158" y="6130918"/>
                  </a:lnTo>
                  <a:lnTo>
                    <a:pt x="1035915" y="6107163"/>
                  </a:lnTo>
                  <a:cubicBezTo>
                    <a:pt x="1010846" y="6099055"/>
                    <a:pt x="986357" y="6088784"/>
                    <a:pt x="961579" y="6079594"/>
                  </a:cubicBezTo>
                  <a:cubicBezTo>
                    <a:pt x="763709" y="6005594"/>
                    <a:pt x="572401" y="5909703"/>
                    <a:pt x="395297" y="5792812"/>
                  </a:cubicBezTo>
                  <a:lnTo>
                    <a:pt x="265239" y="5701511"/>
                  </a:lnTo>
                  <a:cubicBezTo>
                    <a:pt x="254227" y="5694155"/>
                    <a:pt x="244103" y="5685646"/>
                    <a:pt x="233756" y="5677542"/>
                  </a:cubicBezTo>
                  <a:lnTo>
                    <a:pt x="202800" y="5652902"/>
                  </a:lnTo>
                  <a:lnTo>
                    <a:pt x="140918" y="5603515"/>
                  </a:lnTo>
                  <a:cubicBezTo>
                    <a:pt x="130598" y="5595302"/>
                    <a:pt x="120280" y="5587089"/>
                    <a:pt x="110625" y="5578127"/>
                  </a:cubicBezTo>
                  <a:cubicBezTo>
                    <a:pt x="105647" y="5573779"/>
                    <a:pt x="100444" y="5569834"/>
                    <a:pt x="95631" y="5565299"/>
                  </a:cubicBezTo>
                  <a:cubicBezTo>
                    <a:pt x="90955" y="5560684"/>
                    <a:pt x="86505" y="5555666"/>
                    <a:pt x="81966" y="5550973"/>
                  </a:cubicBezTo>
                  <a:lnTo>
                    <a:pt x="27991" y="5493272"/>
                  </a:lnTo>
                  <a:cubicBezTo>
                    <a:pt x="19109" y="5483589"/>
                    <a:pt x="9758" y="5474359"/>
                    <a:pt x="1454" y="5464252"/>
                  </a:cubicBezTo>
                  <a:lnTo>
                    <a:pt x="0" y="5462518"/>
                  </a:lnTo>
                  <a:lnTo>
                    <a:pt x="0" y="4720187"/>
                  </a:lnTo>
                  <a:lnTo>
                    <a:pt x="109684" y="4836724"/>
                  </a:lnTo>
                  <a:cubicBezTo>
                    <a:pt x="173316" y="4897375"/>
                    <a:pt x="239447" y="4954160"/>
                    <a:pt x="306959" y="5007200"/>
                  </a:cubicBezTo>
                  <a:lnTo>
                    <a:pt x="358101" y="5046057"/>
                  </a:lnTo>
                  <a:lnTo>
                    <a:pt x="383328" y="5065684"/>
                  </a:lnTo>
                  <a:cubicBezTo>
                    <a:pt x="391637" y="5072316"/>
                    <a:pt x="400805" y="5077902"/>
                    <a:pt x="409503" y="5083942"/>
                  </a:cubicBezTo>
                  <a:lnTo>
                    <a:pt x="461889" y="5119888"/>
                  </a:lnTo>
                  <a:cubicBezTo>
                    <a:pt x="466184" y="5122893"/>
                    <a:pt x="470616" y="5125820"/>
                    <a:pt x="474883" y="5128933"/>
                  </a:cubicBezTo>
                  <a:cubicBezTo>
                    <a:pt x="478982" y="5132235"/>
                    <a:pt x="482476" y="5136069"/>
                    <a:pt x="486410" y="5139557"/>
                  </a:cubicBezTo>
                  <a:cubicBezTo>
                    <a:pt x="494140" y="5146613"/>
                    <a:pt x="502565" y="5152812"/>
                    <a:pt x="510852" y="5159089"/>
                  </a:cubicBezTo>
                  <a:lnTo>
                    <a:pt x="560653" y="5196893"/>
                  </a:lnTo>
                  <a:lnTo>
                    <a:pt x="585485" y="5215834"/>
                  </a:lnTo>
                  <a:cubicBezTo>
                    <a:pt x="593773" y="5222111"/>
                    <a:pt x="601864" y="5228685"/>
                    <a:pt x="610707" y="5234185"/>
                  </a:cubicBezTo>
                  <a:lnTo>
                    <a:pt x="714768" y="5303103"/>
                  </a:lnTo>
                  <a:cubicBezTo>
                    <a:pt x="856162" y="5390603"/>
                    <a:pt x="1008099" y="5459947"/>
                    <a:pt x="1166634" y="5513322"/>
                  </a:cubicBezTo>
                  <a:cubicBezTo>
                    <a:pt x="1186540" y="5519932"/>
                    <a:pt x="1205774" y="5527751"/>
                    <a:pt x="1225991" y="5533632"/>
                  </a:cubicBezTo>
                  <a:lnTo>
                    <a:pt x="1286680" y="5550705"/>
                  </a:lnTo>
                  <a:lnTo>
                    <a:pt x="1347310" y="5567995"/>
                  </a:lnTo>
                  <a:cubicBezTo>
                    <a:pt x="1357469" y="5571180"/>
                    <a:pt x="1367261" y="5573572"/>
                    <a:pt x="1377002" y="5575719"/>
                  </a:cubicBezTo>
                  <a:lnTo>
                    <a:pt x="1406328" y="5582649"/>
                  </a:lnTo>
                  <a:cubicBezTo>
                    <a:pt x="1425825" y="5587757"/>
                    <a:pt x="1445490" y="5590939"/>
                    <a:pt x="1465060" y="5594909"/>
                  </a:cubicBezTo>
                  <a:cubicBezTo>
                    <a:pt x="1484652" y="5599231"/>
                    <a:pt x="1504324" y="5601952"/>
                    <a:pt x="1523881" y="5605105"/>
                  </a:cubicBezTo>
                  <a:cubicBezTo>
                    <a:pt x="1533660" y="5606682"/>
                    <a:pt x="1543460" y="5608613"/>
                    <a:pt x="1553325" y="5609865"/>
                  </a:cubicBezTo>
                  <a:lnTo>
                    <a:pt x="1582813" y="5613593"/>
                  </a:lnTo>
                  <a:lnTo>
                    <a:pt x="1612301" y="5617321"/>
                  </a:lnTo>
                  <a:lnTo>
                    <a:pt x="1641863" y="5619910"/>
                  </a:lnTo>
                  <a:cubicBezTo>
                    <a:pt x="1799348" y="5633940"/>
                    <a:pt x="1957913" y="5625770"/>
                    <a:pt x="2117508" y="5595156"/>
                  </a:cubicBezTo>
                  <a:cubicBezTo>
                    <a:pt x="2277124" y="5564895"/>
                    <a:pt x="2437004" y="5512449"/>
                    <a:pt x="2597368" y="5447381"/>
                  </a:cubicBezTo>
                  <a:cubicBezTo>
                    <a:pt x="2757791" y="5382096"/>
                    <a:pt x="2918855" y="5304464"/>
                    <a:pt x="3082968" y="5223245"/>
                  </a:cubicBezTo>
                  <a:lnTo>
                    <a:pt x="3334855" y="5097383"/>
                  </a:lnTo>
                  <a:cubicBezTo>
                    <a:pt x="3423528" y="5054142"/>
                    <a:pt x="3511773" y="5013798"/>
                    <a:pt x="3599509" y="4976217"/>
                  </a:cubicBezTo>
                  <a:cubicBezTo>
                    <a:pt x="3774960" y="4900701"/>
                    <a:pt x="3948276" y="4837481"/>
                    <a:pt x="4112002" y="4766359"/>
                  </a:cubicBezTo>
                  <a:cubicBezTo>
                    <a:pt x="4193972" y="4730827"/>
                    <a:pt x="4273429" y="4692997"/>
                    <a:pt x="4348983" y="4649833"/>
                  </a:cubicBezTo>
                  <a:cubicBezTo>
                    <a:pt x="4424508" y="4606778"/>
                    <a:pt x="4496050" y="4558250"/>
                    <a:pt x="4560505" y="4501564"/>
                  </a:cubicBezTo>
                  <a:cubicBezTo>
                    <a:pt x="4625198" y="4445289"/>
                    <a:pt x="4682991" y="4381021"/>
                    <a:pt x="4731963" y="4309870"/>
                  </a:cubicBezTo>
                  <a:cubicBezTo>
                    <a:pt x="4781043" y="4238747"/>
                    <a:pt x="4821275" y="4160848"/>
                    <a:pt x="4852344" y="4078640"/>
                  </a:cubicBezTo>
                  <a:lnTo>
                    <a:pt x="4863972" y="4047790"/>
                  </a:lnTo>
                  <a:lnTo>
                    <a:pt x="4874144" y="4016320"/>
                  </a:lnTo>
                  <a:lnTo>
                    <a:pt x="4884127" y="3984682"/>
                  </a:lnTo>
                  <a:cubicBezTo>
                    <a:pt x="4887242" y="3973925"/>
                    <a:pt x="4889981" y="3962835"/>
                    <a:pt x="4892800" y="3951883"/>
                  </a:cubicBezTo>
                  <a:lnTo>
                    <a:pt x="4909526" y="3886001"/>
                  </a:lnTo>
                  <a:lnTo>
                    <a:pt x="4917687" y="3852948"/>
                  </a:lnTo>
                  <a:lnTo>
                    <a:pt x="4921768" y="3836422"/>
                  </a:lnTo>
                  <a:lnTo>
                    <a:pt x="4924845" y="3819742"/>
                  </a:lnTo>
                  <a:cubicBezTo>
                    <a:pt x="4933092" y="3775120"/>
                    <a:pt x="4941231" y="3730469"/>
                    <a:pt x="4948230" y="3685744"/>
                  </a:cubicBezTo>
                  <a:cubicBezTo>
                    <a:pt x="4953579" y="3640694"/>
                    <a:pt x="4958249" y="3595577"/>
                    <a:pt x="4962782" y="3550540"/>
                  </a:cubicBezTo>
                  <a:cubicBezTo>
                    <a:pt x="4976580" y="3369692"/>
                    <a:pt x="4965812" y="3187942"/>
                    <a:pt x="4939468" y="3010249"/>
                  </a:cubicBezTo>
                  <a:cubicBezTo>
                    <a:pt x="4912965" y="2832281"/>
                    <a:pt x="4870237" y="2658196"/>
                    <a:pt x="4816901" y="2488224"/>
                  </a:cubicBezTo>
                  <a:cubicBezTo>
                    <a:pt x="4810197" y="2466954"/>
                    <a:pt x="4803984" y="2445582"/>
                    <a:pt x="4797005" y="2424470"/>
                  </a:cubicBezTo>
                  <a:cubicBezTo>
                    <a:pt x="4789399" y="2403537"/>
                    <a:pt x="4781686" y="2382574"/>
                    <a:pt x="4774433" y="2361620"/>
                  </a:cubicBezTo>
                  <a:lnTo>
                    <a:pt x="4752459" y="2298700"/>
                  </a:lnTo>
                  <a:lnTo>
                    <a:pt x="4728083" y="2236526"/>
                  </a:lnTo>
                  <a:cubicBezTo>
                    <a:pt x="4719957" y="2215802"/>
                    <a:pt x="4712352" y="2194869"/>
                    <a:pt x="4704471" y="2174095"/>
                  </a:cubicBezTo>
                  <a:lnTo>
                    <a:pt x="4678399" y="2112626"/>
                  </a:lnTo>
                  <a:lnTo>
                    <a:pt x="4652601" y="2050999"/>
                  </a:lnTo>
                  <a:cubicBezTo>
                    <a:pt x="4643711" y="2030533"/>
                    <a:pt x="4633616" y="2010672"/>
                    <a:pt x="4624205" y="1990415"/>
                  </a:cubicBezTo>
                  <a:lnTo>
                    <a:pt x="4595398" y="1930069"/>
                  </a:lnTo>
                  <a:cubicBezTo>
                    <a:pt x="4585714" y="1909969"/>
                    <a:pt x="4574413" y="1890713"/>
                    <a:pt x="4563827" y="1870952"/>
                  </a:cubicBezTo>
                  <a:lnTo>
                    <a:pt x="4531433" y="1812311"/>
                  </a:lnTo>
                  <a:lnTo>
                    <a:pt x="4523315" y="1797616"/>
                  </a:lnTo>
                  <a:lnTo>
                    <a:pt x="4514482" y="1783425"/>
                  </a:lnTo>
                  <a:lnTo>
                    <a:pt x="4496845" y="1754936"/>
                  </a:lnTo>
                  <a:lnTo>
                    <a:pt x="4461463" y="1697929"/>
                  </a:lnTo>
                  <a:lnTo>
                    <a:pt x="4452660" y="1683629"/>
                  </a:lnTo>
                  <a:lnTo>
                    <a:pt x="4443141" y="1669834"/>
                  </a:lnTo>
                  <a:lnTo>
                    <a:pt x="4424241" y="1642166"/>
                  </a:lnTo>
                  <a:cubicBezTo>
                    <a:pt x="4399005" y="1605265"/>
                    <a:pt x="4374512" y="1567751"/>
                    <a:pt x="4346886" y="1532412"/>
                  </a:cubicBezTo>
                  <a:cubicBezTo>
                    <a:pt x="4240477" y="1388328"/>
                    <a:pt x="4120362" y="1253437"/>
                    <a:pt x="3985497" y="1134649"/>
                  </a:cubicBezTo>
                  <a:cubicBezTo>
                    <a:pt x="3850799" y="1015675"/>
                    <a:pt x="3702920" y="911715"/>
                    <a:pt x="3545665" y="825877"/>
                  </a:cubicBezTo>
                  <a:lnTo>
                    <a:pt x="3486190" y="794756"/>
                  </a:lnTo>
                  <a:cubicBezTo>
                    <a:pt x="3466181" y="784640"/>
                    <a:pt x="3446893" y="773560"/>
                    <a:pt x="3426182" y="764765"/>
                  </a:cubicBezTo>
                  <a:lnTo>
                    <a:pt x="3365044" y="737255"/>
                  </a:lnTo>
                  <a:lnTo>
                    <a:pt x="3334529" y="723514"/>
                  </a:lnTo>
                  <a:cubicBezTo>
                    <a:pt x="3324394" y="718943"/>
                    <a:pt x="3314287" y="714265"/>
                    <a:pt x="3303733" y="710395"/>
                  </a:cubicBezTo>
                  <a:cubicBezTo>
                    <a:pt x="3262013" y="694346"/>
                    <a:pt x="3220711" y="677599"/>
                    <a:pt x="3179033" y="662259"/>
                  </a:cubicBezTo>
                  <a:lnTo>
                    <a:pt x="3052408" y="620447"/>
                  </a:lnTo>
                  <a:lnTo>
                    <a:pt x="2924325" y="584505"/>
                  </a:lnTo>
                  <a:cubicBezTo>
                    <a:pt x="2903106" y="578471"/>
                    <a:pt x="2881119" y="574434"/>
                    <a:pt x="2859667" y="569266"/>
                  </a:cubicBezTo>
                  <a:lnTo>
                    <a:pt x="2795226" y="554085"/>
                  </a:lnTo>
                  <a:cubicBezTo>
                    <a:pt x="2774078" y="548652"/>
                    <a:pt x="2751709" y="544744"/>
                    <a:pt x="2729702" y="540354"/>
                  </a:cubicBezTo>
                  <a:lnTo>
                    <a:pt x="2663758" y="527322"/>
                  </a:lnTo>
                  <a:lnTo>
                    <a:pt x="2630927" y="520495"/>
                  </a:lnTo>
                  <a:lnTo>
                    <a:pt x="2597965" y="515024"/>
                  </a:lnTo>
                  <a:cubicBezTo>
                    <a:pt x="2575970" y="511449"/>
                    <a:pt x="2554112" y="507795"/>
                    <a:pt x="2532205" y="503895"/>
                  </a:cubicBezTo>
                  <a:cubicBezTo>
                    <a:pt x="2357016" y="475037"/>
                    <a:pt x="2182954" y="456682"/>
                    <a:pt x="2010064" y="452552"/>
                  </a:cubicBezTo>
                  <a:cubicBezTo>
                    <a:pt x="1837255" y="448558"/>
                    <a:pt x="1665388" y="457916"/>
                    <a:pt x="1494552" y="485055"/>
                  </a:cubicBezTo>
                  <a:cubicBezTo>
                    <a:pt x="1452133" y="492816"/>
                    <a:pt x="1409569" y="501117"/>
                    <a:pt x="1366896" y="509389"/>
                  </a:cubicBezTo>
                  <a:cubicBezTo>
                    <a:pt x="1324862" y="520035"/>
                    <a:pt x="1282333" y="529505"/>
                    <a:pt x="1240175" y="541045"/>
                  </a:cubicBezTo>
                  <a:lnTo>
                    <a:pt x="1177438" y="560170"/>
                  </a:lnTo>
                  <a:lnTo>
                    <a:pt x="1145987" y="569826"/>
                  </a:lnTo>
                  <a:lnTo>
                    <a:pt x="1130315" y="574669"/>
                  </a:lnTo>
                  <a:lnTo>
                    <a:pt x="1114873" y="580384"/>
                  </a:lnTo>
                  <a:lnTo>
                    <a:pt x="1052839" y="602943"/>
                  </a:lnTo>
                  <a:cubicBezTo>
                    <a:pt x="1032151" y="610499"/>
                    <a:pt x="1011255" y="617535"/>
                    <a:pt x="991135" y="626866"/>
                  </a:cubicBezTo>
                  <a:lnTo>
                    <a:pt x="930179" y="653191"/>
                  </a:lnTo>
                  <a:cubicBezTo>
                    <a:pt x="909850" y="662002"/>
                    <a:pt x="889443" y="670676"/>
                    <a:pt x="869768" y="680937"/>
                  </a:cubicBezTo>
                  <a:lnTo>
                    <a:pt x="810085" y="710734"/>
                  </a:lnTo>
                  <a:cubicBezTo>
                    <a:pt x="790331" y="720859"/>
                    <a:pt x="770124" y="730514"/>
                    <a:pt x="751220" y="741794"/>
                  </a:cubicBezTo>
                  <a:cubicBezTo>
                    <a:pt x="673929" y="784955"/>
                    <a:pt x="598827" y="830326"/>
                    <a:pt x="532669" y="881688"/>
                  </a:cubicBezTo>
                  <a:cubicBezTo>
                    <a:pt x="464226" y="931625"/>
                    <a:pt x="406969" y="988270"/>
                    <a:pt x="354185" y="1050286"/>
                  </a:cubicBezTo>
                  <a:lnTo>
                    <a:pt x="315980" y="1098125"/>
                  </a:lnTo>
                  <a:lnTo>
                    <a:pt x="280345" y="1149782"/>
                  </a:lnTo>
                  <a:cubicBezTo>
                    <a:pt x="268144" y="1166335"/>
                    <a:pt x="257438" y="1185955"/>
                    <a:pt x="245890" y="1203959"/>
                  </a:cubicBezTo>
                  <a:cubicBezTo>
                    <a:pt x="234552" y="1222481"/>
                    <a:pt x="223171" y="1240298"/>
                    <a:pt x="212162" y="1260184"/>
                  </a:cubicBezTo>
                  <a:cubicBezTo>
                    <a:pt x="168299" y="1337574"/>
                    <a:pt x="125055" y="1419360"/>
                    <a:pt x="80716" y="1502476"/>
                  </a:cubicBezTo>
                  <a:lnTo>
                    <a:pt x="0" y="1648841"/>
                  </a:lnTo>
                  <a:lnTo>
                    <a:pt x="0" y="954863"/>
                  </a:lnTo>
                  <a:lnTo>
                    <a:pt x="43491" y="895513"/>
                  </a:lnTo>
                  <a:cubicBezTo>
                    <a:pt x="59888" y="874984"/>
                    <a:pt x="77014" y="854766"/>
                    <a:pt x="93923" y="834489"/>
                  </a:cubicBezTo>
                  <a:cubicBezTo>
                    <a:pt x="163245" y="754880"/>
                    <a:pt x="240806" y="679565"/>
                    <a:pt x="323465" y="617671"/>
                  </a:cubicBezTo>
                  <a:cubicBezTo>
                    <a:pt x="405002" y="553042"/>
                    <a:pt x="490132" y="499230"/>
                    <a:pt x="574777" y="446794"/>
                  </a:cubicBezTo>
                  <a:cubicBezTo>
                    <a:pt x="595733" y="433050"/>
                    <a:pt x="617442" y="421248"/>
                    <a:pt x="638943" y="408925"/>
                  </a:cubicBezTo>
                  <a:lnTo>
                    <a:pt x="703505" y="371742"/>
                  </a:lnTo>
                  <a:cubicBezTo>
                    <a:pt x="724798" y="358900"/>
                    <a:pt x="747120" y="347842"/>
                    <a:pt x="769262" y="336154"/>
                  </a:cubicBezTo>
                  <a:lnTo>
                    <a:pt x="835552" y="301173"/>
                  </a:lnTo>
                  <a:cubicBezTo>
                    <a:pt x="857427" y="289183"/>
                    <a:pt x="880470" y="278896"/>
                    <a:pt x="902979" y="268004"/>
                  </a:cubicBezTo>
                  <a:lnTo>
                    <a:pt x="971127" y="235607"/>
                  </a:lnTo>
                  <a:lnTo>
                    <a:pt x="988238" y="227556"/>
                  </a:lnTo>
                  <a:lnTo>
                    <a:pt x="1005744" y="220191"/>
                  </a:lnTo>
                  <a:lnTo>
                    <a:pt x="1040729" y="205569"/>
                  </a:lnTo>
                  <a:lnTo>
                    <a:pt x="1110835" y="176248"/>
                  </a:lnTo>
                  <a:cubicBezTo>
                    <a:pt x="1157999" y="157703"/>
                    <a:pt x="1206322" y="141323"/>
                    <a:pt x="1254256" y="123796"/>
                  </a:cubicBezTo>
                  <a:cubicBezTo>
                    <a:pt x="1302938" y="108671"/>
                    <a:pt x="1352074" y="94017"/>
                    <a:pt x="1401310" y="79852"/>
                  </a:cubicBezTo>
                  <a:cubicBezTo>
                    <a:pt x="1599497" y="26774"/>
                    <a:pt x="1806373" y="-329"/>
                    <a:pt x="2011811" y="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B4869D1-3E13-4881-A292-2F38ECC07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297400"/>
              <a:ext cx="5215811" cy="6107388"/>
            </a:xfrm>
            <a:custGeom>
              <a:avLst/>
              <a:gdLst>
                <a:gd name="connsiteX0" fmla="*/ 1869139 w 5215811"/>
                <a:gd name="connsiteY0" fmla="*/ 9 h 6107388"/>
                <a:gd name="connsiteX1" fmla="*/ 2791149 w 5215811"/>
                <a:gd name="connsiteY1" fmla="*/ 130229 h 6107388"/>
                <a:gd name="connsiteX2" fmla="*/ 4760307 w 5215811"/>
                <a:gd name="connsiteY2" fmla="*/ 1608408 h 6107388"/>
                <a:gd name="connsiteX3" fmla="*/ 5108574 w 5215811"/>
                <a:gd name="connsiteY3" fmla="*/ 4050383 h 6107388"/>
                <a:gd name="connsiteX4" fmla="*/ 3434916 w 5215811"/>
                <a:gd name="connsiteY4" fmla="*/ 5503134 h 6107388"/>
                <a:gd name="connsiteX5" fmla="*/ 1137841 w 5215811"/>
                <a:gd name="connsiteY5" fmla="*/ 6033968 h 6107388"/>
                <a:gd name="connsiteX6" fmla="*/ 217555 w 5215811"/>
                <a:gd name="connsiteY6" fmla="*/ 5598945 h 6107388"/>
                <a:gd name="connsiteX7" fmla="*/ 0 w 5215811"/>
                <a:gd name="connsiteY7" fmla="*/ 5419622 h 6107388"/>
                <a:gd name="connsiteX8" fmla="*/ 0 w 5215811"/>
                <a:gd name="connsiteY8" fmla="*/ 4571683 h 6107388"/>
                <a:gd name="connsiteX9" fmla="*/ 18056 w 5215811"/>
                <a:gd name="connsiteY9" fmla="*/ 4599282 h 6107388"/>
                <a:gd name="connsiteX10" fmla="*/ 358324 w 5215811"/>
                <a:gd name="connsiteY10" fmla="*/ 4988154 h 6107388"/>
                <a:gd name="connsiteX11" fmla="*/ 1282741 w 5215811"/>
                <a:gd name="connsiteY11" fmla="*/ 5493193 h 6107388"/>
                <a:gd name="connsiteX12" fmla="*/ 2172794 w 5215811"/>
                <a:gd name="connsiteY12" fmla="*/ 5470630 h 6107388"/>
                <a:gd name="connsiteX13" fmla="*/ 3146893 w 5215811"/>
                <a:gd name="connsiteY13" fmla="*/ 5016296 h 6107388"/>
                <a:gd name="connsiteX14" fmla="*/ 3574114 w 5215811"/>
                <a:gd name="connsiteY14" fmla="*/ 4791124 h 6107388"/>
                <a:gd name="connsiteX15" fmla="*/ 4244948 w 5215811"/>
                <a:gd name="connsiteY15" fmla="*/ 4392664 h 6107388"/>
                <a:gd name="connsiteX16" fmla="*/ 4556385 w 5215811"/>
                <a:gd name="connsiteY16" fmla="*/ 3902656 h 6107388"/>
                <a:gd name="connsiteX17" fmla="*/ 4616354 w 5215811"/>
                <a:gd name="connsiteY17" fmla="*/ 2851680 h 6107388"/>
                <a:gd name="connsiteX18" fmla="*/ 4269266 w 5215811"/>
                <a:gd name="connsiteY18" fmla="*/ 1889625 h 6107388"/>
                <a:gd name="connsiteX19" fmla="*/ 2645976 w 5215811"/>
                <a:gd name="connsiteY19" fmla="*/ 671162 h 6107388"/>
                <a:gd name="connsiteX20" fmla="*/ 1648930 w 5215811"/>
                <a:gd name="connsiteY20" fmla="*/ 573017 h 6107388"/>
                <a:gd name="connsiteX21" fmla="*/ 771768 w 5215811"/>
                <a:gd name="connsiteY21" fmla="*/ 865882 h 6107388"/>
                <a:gd name="connsiteX22" fmla="*/ 433617 w 5215811"/>
                <a:gd name="connsiteY22" fmla="*/ 1119441 h 6107388"/>
                <a:gd name="connsiteX23" fmla="*/ 200571 w 5215811"/>
                <a:gd name="connsiteY23" fmla="*/ 1486480 h 6107388"/>
                <a:gd name="connsiteX24" fmla="*/ 47077 w 5215811"/>
                <a:gd name="connsiteY24" fmla="*/ 1753604 h 6107388"/>
                <a:gd name="connsiteX25" fmla="*/ 0 w 5215811"/>
                <a:gd name="connsiteY25" fmla="*/ 1831655 h 6107388"/>
                <a:gd name="connsiteX26" fmla="*/ 0 w 5215811"/>
                <a:gd name="connsiteY26" fmla="*/ 751112 h 6107388"/>
                <a:gd name="connsiteX27" fmla="*/ 6994 w 5215811"/>
                <a:gd name="connsiteY27" fmla="*/ 742614 h 6107388"/>
                <a:gd name="connsiteX28" fmla="*/ 484047 w 5215811"/>
                <a:gd name="connsiteY28" fmla="*/ 378777 h 6107388"/>
                <a:gd name="connsiteX29" fmla="*/ 1869139 w 5215811"/>
                <a:gd name="connsiteY29" fmla="*/ 9 h 6107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5811" h="6107388">
                  <a:moveTo>
                    <a:pt x="1869139" y="9"/>
                  </a:moveTo>
                  <a:cubicBezTo>
                    <a:pt x="2160924" y="-706"/>
                    <a:pt x="2465752" y="43039"/>
                    <a:pt x="2791149" y="130229"/>
                  </a:cubicBezTo>
                  <a:cubicBezTo>
                    <a:pt x="3651198" y="360678"/>
                    <a:pt x="4339884" y="907924"/>
                    <a:pt x="4760307" y="1608408"/>
                  </a:cubicBezTo>
                  <a:cubicBezTo>
                    <a:pt x="5188180" y="2321320"/>
                    <a:pt x="5338357" y="3192822"/>
                    <a:pt x="5108574" y="4050383"/>
                  </a:cubicBezTo>
                  <a:cubicBezTo>
                    <a:pt x="4880820" y="4900373"/>
                    <a:pt x="4152841" y="5098512"/>
                    <a:pt x="3434916" y="5503134"/>
                  </a:cubicBezTo>
                  <a:cubicBezTo>
                    <a:pt x="2717099" y="5907783"/>
                    <a:pt x="2005568" y="6266474"/>
                    <a:pt x="1137841" y="6033968"/>
                  </a:cubicBezTo>
                  <a:cubicBezTo>
                    <a:pt x="783079" y="5938910"/>
                    <a:pt x="479573" y="5790114"/>
                    <a:pt x="217555" y="5598945"/>
                  </a:cubicBezTo>
                  <a:lnTo>
                    <a:pt x="0" y="5419622"/>
                  </a:lnTo>
                  <a:lnTo>
                    <a:pt x="0" y="4571683"/>
                  </a:lnTo>
                  <a:lnTo>
                    <a:pt x="18056" y="4599282"/>
                  </a:lnTo>
                  <a:cubicBezTo>
                    <a:pt x="124071" y="4746782"/>
                    <a:pt x="237002" y="4875718"/>
                    <a:pt x="358324" y="4988154"/>
                  </a:cubicBezTo>
                  <a:cubicBezTo>
                    <a:pt x="621323" y="5231809"/>
                    <a:pt x="923667" y="5396979"/>
                    <a:pt x="1282741" y="5493193"/>
                  </a:cubicBezTo>
                  <a:cubicBezTo>
                    <a:pt x="1573894" y="5571207"/>
                    <a:pt x="1856732" y="5563878"/>
                    <a:pt x="2172794" y="5470630"/>
                  </a:cubicBezTo>
                  <a:cubicBezTo>
                    <a:pt x="2498985" y="5374183"/>
                    <a:pt x="2832844" y="5193315"/>
                    <a:pt x="3146893" y="5016296"/>
                  </a:cubicBezTo>
                  <a:cubicBezTo>
                    <a:pt x="3293538" y="4933641"/>
                    <a:pt x="3436182" y="4861160"/>
                    <a:pt x="3574114" y="4791124"/>
                  </a:cubicBezTo>
                  <a:cubicBezTo>
                    <a:pt x="3841238" y="4655550"/>
                    <a:pt x="4071901" y="4538375"/>
                    <a:pt x="4244948" y="4392664"/>
                  </a:cubicBezTo>
                  <a:cubicBezTo>
                    <a:pt x="4405844" y="4257259"/>
                    <a:pt x="4501845" y="4106204"/>
                    <a:pt x="4556385" y="3902656"/>
                  </a:cubicBezTo>
                  <a:cubicBezTo>
                    <a:pt x="4649063" y="3556776"/>
                    <a:pt x="4669271" y="3203187"/>
                    <a:pt x="4616354" y="2851680"/>
                  </a:cubicBezTo>
                  <a:cubicBezTo>
                    <a:pt x="4565198" y="2511774"/>
                    <a:pt x="4448474" y="2188147"/>
                    <a:pt x="4269266" y="1889625"/>
                  </a:cubicBezTo>
                  <a:cubicBezTo>
                    <a:pt x="3907781" y="1287586"/>
                    <a:pt x="3331245" y="854780"/>
                    <a:pt x="2645976" y="671162"/>
                  </a:cubicBezTo>
                  <a:cubicBezTo>
                    <a:pt x="2278249" y="572630"/>
                    <a:pt x="1952074" y="540526"/>
                    <a:pt x="1648930" y="573017"/>
                  </a:cubicBezTo>
                  <a:cubicBezTo>
                    <a:pt x="1351746" y="604901"/>
                    <a:pt x="1064785" y="700731"/>
                    <a:pt x="771768" y="865882"/>
                  </a:cubicBezTo>
                  <a:cubicBezTo>
                    <a:pt x="568061" y="980657"/>
                    <a:pt x="486465" y="1058486"/>
                    <a:pt x="433617" y="1119441"/>
                  </a:cubicBezTo>
                  <a:cubicBezTo>
                    <a:pt x="358307" y="1206256"/>
                    <a:pt x="292149" y="1323808"/>
                    <a:pt x="200571" y="1486480"/>
                  </a:cubicBezTo>
                  <a:cubicBezTo>
                    <a:pt x="156644" y="1564432"/>
                    <a:pt x="106654" y="1653214"/>
                    <a:pt x="47077" y="1753604"/>
                  </a:cubicBezTo>
                  <a:lnTo>
                    <a:pt x="0" y="1831655"/>
                  </a:lnTo>
                  <a:lnTo>
                    <a:pt x="0" y="751112"/>
                  </a:lnTo>
                  <a:lnTo>
                    <a:pt x="6994" y="742614"/>
                  </a:lnTo>
                  <a:cubicBezTo>
                    <a:pt x="117721" y="617683"/>
                    <a:pt x="259696" y="505222"/>
                    <a:pt x="484047" y="378777"/>
                  </a:cubicBezTo>
                  <a:cubicBezTo>
                    <a:pt x="932751" y="125890"/>
                    <a:pt x="1382831" y="1200"/>
                    <a:pt x="1869139" y="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3FEDB7CE-BB3D-4A0D-A73F-3117044F32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319367"/>
              <a:ext cx="5217956" cy="6100079"/>
            </a:xfrm>
            <a:custGeom>
              <a:avLst/>
              <a:gdLst>
                <a:gd name="connsiteX0" fmla="*/ 1951393 w 5217956"/>
                <a:gd name="connsiteY0" fmla="*/ 82 h 6100079"/>
                <a:gd name="connsiteX1" fmla="*/ 2855177 w 5217956"/>
                <a:gd name="connsiteY1" fmla="*/ 125419 h 6100079"/>
                <a:gd name="connsiteX2" fmla="*/ 4779341 w 5217956"/>
                <a:gd name="connsiteY2" fmla="*/ 1591542 h 6100079"/>
                <a:gd name="connsiteX3" fmla="*/ 5108573 w 5217956"/>
                <a:gd name="connsiteY3" fmla="*/ 4028416 h 6100079"/>
                <a:gd name="connsiteX4" fmla="*/ 3459358 w 5217956"/>
                <a:gd name="connsiteY4" fmla="*/ 5487716 h 6100079"/>
                <a:gd name="connsiteX5" fmla="*/ 1203274 w 5217956"/>
                <a:gd name="connsiteY5" fmla="*/ 6029534 h 6100079"/>
                <a:gd name="connsiteX6" fmla="*/ 59920 w 5217956"/>
                <a:gd name="connsiteY6" fmla="*/ 5396467 h 6100079"/>
                <a:gd name="connsiteX7" fmla="*/ 0 w 5217956"/>
                <a:gd name="connsiteY7" fmla="*/ 5333382 h 6100079"/>
                <a:gd name="connsiteX8" fmla="*/ 0 w 5217956"/>
                <a:gd name="connsiteY8" fmla="*/ 4205833 h 6100079"/>
                <a:gd name="connsiteX9" fmla="*/ 58036 w 5217956"/>
                <a:gd name="connsiteY9" fmla="*/ 4310048 h 6100079"/>
                <a:gd name="connsiteX10" fmla="*/ 520779 w 5217956"/>
                <a:gd name="connsiteY10" fmla="*/ 4907591 h 6100079"/>
                <a:gd name="connsiteX11" fmla="*/ 1377154 w 5217956"/>
                <a:gd name="connsiteY11" fmla="*/ 5380604 h 6100079"/>
                <a:gd name="connsiteX12" fmla="*/ 3123340 w 5217956"/>
                <a:gd name="connsiteY12" fmla="*/ 4905715 h 6100079"/>
                <a:gd name="connsiteX13" fmla="*/ 3547863 w 5217956"/>
                <a:gd name="connsiteY13" fmla="*/ 4676342 h 6100079"/>
                <a:gd name="connsiteX14" fmla="*/ 4186753 w 5217956"/>
                <a:gd name="connsiteY14" fmla="*/ 4289376 h 6100079"/>
                <a:gd name="connsiteX15" fmla="*/ 4459565 w 5217956"/>
                <a:gd name="connsiteY15" fmla="*/ 3854399 h 6100079"/>
                <a:gd name="connsiteX16" fmla="*/ 4521015 w 5217956"/>
                <a:gd name="connsiteY16" fmla="*/ 2849377 h 6100079"/>
                <a:gd name="connsiteX17" fmla="*/ 4199723 w 5217956"/>
                <a:gd name="connsiteY17" fmla="*/ 1931213 h 6100079"/>
                <a:gd name="connsiteX18" fmla="*/ 2681217 w 5217956"/>
                <a:gd name="connsiteY18" fmla="*/ 774211 h 6100079"/>
                <a:gd name="connsiteX19" fmla="*/ 926547 w 5217956"/>
                <a:gd name="connsiteY19" fmla="*/ 967112 h 6100079"/>
                <a:gd name="connsiteX20" fmla="*/ 622677 w 5217956"/>
                <a:gd name="connsiteY20" fmla="*/ 1197863 h 6100079"/>
                <a:gd name="connsiteX21" fmla="*/ 404892 w 5217956"/>
                <a:gd name="connsiteY21" fmla="*/ 1547314 h 6100079"/>
                <a:gd name="connsiteX22" fmla="*/ 40135 w 5217956"/>
                <a:gd name="connsiteY22" fmla="*/ 2159090 h 6100079"/>
                <a:gd name="connsiteX23" fmla="*/ 0 w 5217956"/>
                <a:gd name="connsiteY23" fmla="*/ 2219367 h 6100079"/>
                <a:gd name="connsiteX24" fmla="*/ 0 w 5217956"/>
                <a:gd name="connsiteY24" fmla="*/ 915659 h 6100079"/>
                <a:gd name="connsiteX25" fmla="*/ 58609 w 5217956"/>
                <a:gd name="connsiteY25" fmla="*/ 828051 h 6100079"/>
                <a:gd name="connsiteX26" fmla="*/ 590688 w 5217956"/>
                <a:gd name="connsiteY26" fmla="*/ 385385 h 6100079"/>
                <a:gd name="connsiteX27" fmla="*/ 1951393 w 5217956"/>
                <a:gd name="connsiteY27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217956" h="6100079">
                  <a:moveTo>
                    <a:pt x="1951393" y="82"/>
                  </a:moveTo>
                  <a:cubicBezTo>
                    <a:pt x="2237631" y="-2119"/>
                    <a:pt x="2536431" y="40011"/>
                    <a:pt x="2855177" y="125419"/>
                  </a:cubicBezTo>
                  <a:cubicBezTo>
                    <a:pt x="3697704" y="351173"/>
                    <a:pt x="4370490" y="894159"/>
                    <a:pt x="4779341" y="1591542"/>
                  </a:cubicBezTo>
                  <a:cubicBezTo>
                    <a:pt x="5195534" y="2301324"/>
                    <a:pt x="5338356" y="3170855"/>
                    <a:pt x="5108573" y="4028416"/>
                  </a:cubicBezTo>
                  <a:cubicBezTo>
                    <a:pt x="4880819" y="4878406"/>
                    <a:pt x="4165603" y="5079965"/>
                    <a:pt x="3459358" y="5487716"/>
                  </a:cubicBezTo>
                  <a:cubicBezTo>
                    <a:pt x="2753114" y="5895466"/>
                    <a:pt x="2053264" y="6257288"/>
                    <a:pt x="1203274" y="6029534"/>
                  </a:cubicBezTo>
                  <a:cubicBezTo>
                    <a:pt x="739884" y="5905369"/>
                    <a:pt x="366399" y="5685345"/>
                    <a:pt x="59920" y="5396467"/>
                  </a:cubicBezTo>
                  <a:lnTo>
                    <a:pt x="0" y="5333382"/>
                  </a:lnTo>
                  <a:lnTo>
                    <a:pt x="0" y="4205833"/>
                  </a:lnTo>
                  <a:lnTo>
                    <a:pt x="58036" y="4310048"/>
                  </a:lnTo>
                  <a:cubicBezTo>
                    <a:pt x="197935" y="4550245"/>
                    <a:pt x="350594" y="4747142"/>
                    <a:pt x="520779" y="4907591"/>
                  </a:cubicBezTo>
                  <a:cubicBezTo>
                    <a:pt x="763600" y="5136565"/>
                    <a:pt x="1043821" y="5291288"/>
                    <a:pt x="1377154" y="5380604"/>
                  </a:cubicBezTo>
                  <a:cubicBezTo>
                    <a:pt x="1963029" y="5537589"/>
                    <a:pt x="2470519" y="5282804"/>
                    <a:pt x="3123340" y="4905715"/>
                  </a:cubicBezTo>
                  <a:cubicBezTo>
                    <a:pt x="3269800" y="4821157"/>
                    <a:pt x="3411134" y="4747512"/>
                    <a:pt x="3547863" y="4676342"/>
                  </a:cubicBezTo>
                  <a:cubicBezTo>
                    <a:pt x="3804497" y="4542710"/>
                    <a:pt x="4026085" y="4427393"/>
                    <a:pt x="4186753" y="4289376"/>
                  </a:cubicBezTo>
                  <a:cubicBezTo>
                    <a:pt x="4329009" y="4167293"/>
                    <a:pt x="4410589" y="4037181"/>
                    <a:pt x="4459565" y="3854399"/>
                  </a:cubicBezTo>
                  <a:cubicBezTo>
                    <a:pt x="4548302" y="3523229"/>
                    <a:pt x="4568981" y="3185183"/>
                    <a:pt x="4521015" y="2849377"/>
                  </a:cubicBezTo>
                  <a:cubicBezTo>
                    <a:pt x="4474709" y="2524680"/>
                    <a:pt x="4366564" y="2215756"/>
                    <a:pt x="4199723" y="1931213"/>
                  </a:cubicBezTo>
                  <a:cubicBezTo>
                    <a:pt x="3863270" y="1357325"/>
                    <a:pt x="3323982" y="946439"/>
                    <a:pt x="2681217" y="774211"/>
                  </a:cubicBezTo>
                  <a:cubicBezTo>
                    <a:pt x="2001139" y="591984"/>
                    <a:pt x="1476322" y="649699"/>
                    <a:pt x="926547" y="967112"/>
                  </a:cubicBezTo>
                  <a:cubicBezTo>
                    <a:pt x="740730" y="1074393"/>
                    <a:pt x="668642" y="1143989"/>
                    <a:pt x="622677" y="1197863"/>
                  </a:cubicBezTo>
                  <a:cubicBezTo>
                    <a:pt x="555599" y="1276450"/>
                    <a:pt x="492360" y="1390031"/>
                    <a:pt x="404892" y="1547314"/>
                  </a:cubicBezTo>
                  <a:cubicBezTo>
                    <a:pt x="317047" y="1705133"/>
                    <a:pt x="204816" y="1906756"/>
                    <a:pt x="40135" y="2159090"/>
                  </a:cubicBezTo>
                  <a:lnTo>
                    <a:pt x="0" y="2219367"/>
                  </a:lnTo>
                  <a:lnTo>
                    <a:pt x="0" y="915659"/>
                  </a:lnTo>
                  <a:lnTo>
                    <a:pt x="58609" y="828051"/>
                  </a:lnTo>
                  <a:cubicBezTo>
                    <a:pt x="177453" y="670481"/>
                    <a:pt x="325846" y="538291"/>
                    <a:pt x="590688" y="385385"/>
                  </a:cubicBezTo>
                  <a:cubicBezTo>
                    <a:pt x="1032158" y="130559"/>
                    <a:pt x="1474329" y="3750"/>
                    <a:pt x="1951393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A6E0C6E1-7FBF-471E-849C-A54AF1D41F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319367"/>
              <a:ext cx="5217957" cy="6100079"/>
            </a:xfrm>
            <a:custGeom>
              <a:avLst/>
              <a:gdLst>
                <a:gd name="connsiteX0" fmla="*/ 1951394 w 5217957"/>
                <a:gd name="connsiteY0" fmla="*/ 82 h 6100079"/>
                <a:gd name="connsiteX1" fmla="*/ 2855178 w 5217957"/>
                <a:gd name="connsiteY1" fmla="*/ 125419 h 6100079"/>
                <a:gd name="connsiteX2" fmla="*/ 4779341 w 5217957"/>
                <a:gd name="connsiteY2" fmla="*/ 1591542 h 6100079"/>
                <a:gd name="connsiteX3" fmla="*/ 5108574 w 5217957"/>
                <a:gd name="connsiteY3" fmla="*/ 4028416 h 6100079"/>
                <a:gd name="connsiteX4" fmla="*/ 3459359 w 5217957"/>
                <a:gd name="connsiteY4" fmla="*/ 5487716 h 6100079"/>
                <a:gd name="connsiteX5" fmla="*/ 1203275 w 5217957"/>
                <a:gd name="connsiteY5" fmla="*/ 6029534 h 6100079"/>
                <a:gd name="connsiteX6" fmla="*/ 59921 w 5217957"/>
                <a:gd name="connsiteY6" fmla="*/ 5396467 h 6100079"/>
                <a:gd name="connsiteX7" fmla="*/ 0 w 5217957"/>
                <a:gd name="connsiteY7" fmla="*/ 5333381 h 6100079"/>
                <a:gd name="connsiteX8" fmla="*/ 0 w 5217957"/>
                <a:gd name="connsiteY8" fmla="*/ 4427327 h 6100079"/>
                <a:gd name="connsiteX9" fmla="*/ 112056 w 5217957"/>
                <a:gd name="connsiteY9" fmla="*/ 4602502 h 6100079"/>
                <a:gd name="connsiteX10" fmla="*/ 443875 w 5217957"/>
                <a:gd name="connsiteY10" fmla="*/ 4989110 h 6100079"/>
                <a:gd name="connsiteX11" fmla="*/ 1348175 w 5217957"/>
                <a:gd name="connsiteY11" fmla="*/ 5488759 h 6100079"/>
                <a:gd name="connsiteX12" fmla="*/ 2221463 w 5217957"/>
                <a:gd name="connsiteY12" fmla="*/ 5461704 h 6100079"/>
                <a:gd name="connsiteX13" fmla="*/ 3179339 w 5217957"/>
                <a:gd name="connsiteY13" fmla="*/ 5003023 h 6100079"/>
                <a:gd name="connsiteX14" fmla="*/ 3599638 w 5217957"/>
                <a:gd name="connsiteY14" fmla="*/ 4775996 h 6100079"/>
                <a:gd name="connsiteX15" fmla="*/ 4259765 w 5217957"/>
                <a:gd name="connsiteY15" fmla="*/ 4374667 h 6100079"/>
                <a:gd name="connsiteX16" fmla="*/ 4567742 w 5217957"/>
                <a:gd name="connsiteY16" fmla="*/ 3883732 h 6100079"/>
                <a:gd name="connsiteX17" fmla="*/ 4631929 w 5217957"/>
                <a:gd name="connsiteY17" fmla="*/ 2833886 h 6100079"/>
                <a:gd name="connsiteX18" fmla="*/ 4296412 w 5217957"/>
                <a:gd name="connsiteY18" fmla="*/ 1874932 h 6100079"/>
                <a:gd name="connsiteX19" fmla="*/ 2710219 w 5217957"/>
                <a:gd name="connsiteY19" fmla="*/ 666410 h 6100079"/>
                <a:gd name="connsiteX20" fmla="*/ 1732642 w 5217957"/>
                <a:gd name="connsiteY20" fmla="*/ 573480 h 6100079"/>
                <a:gd name="connsiteX21" fmla="*/ 870621 w 5217957"/>
                <a:gd name="connsiteY21" fmla="*/ 870402 h 6100079"/>
                <a:gd name="connsiteX22" fmla="*/ 537555 w 5217957"/>
                <a:gd name="connsiteY22" fmla="*/ 1125324 h 6100079"/>
                <a:gd name="connsiteX23" fmla="*/ 306995 w 5217957"/>
                <a:gd name="connsiteY23" fmla="*/ 1493030 h 6100079"/>
                <a:gd name="connsiteX24" fmla="*/ 23579 w 5217957"/>
                <a:gd name="connsiteY24" fmla="*/ 1977465 h 6100079"/>
                <a:gd name="connsiteX25" fmla="*/ 0 w 5217957"/>
                <a:gd name="connsiteY25" fmla="*/ 2014291 h 6100079"/>
                <a:gd name="connsiteX26" fmla="*/ 0 w 5217957"/>
                <a:gd name="connsiteY26" fmla="*/ 915660 h 6100079"/>
                <a:gd name="connsiteX27" fmla="*/ 58609 w 5217957"/>
                <a:gd name="connsiteY27" fmla="*/ 828051 h 6100079"/>
                <a:gd name="connsiteX28" fmla="*/ 590689 w 5217957"/>
                <a:gd name="connsiteY28" fmla="*/ 385385 h 6100079"/>
                <a:gd name="connsiteX29" fmla="*/ 1951394 w 5217957"/>
                <a:gd name="connsiteY29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7957" h="6100079">
                  <a:moveTo>
                    <a:pt x="1951394" y="82"/>
                  </a:moveTo>
                  <a:cubicBezTo>
                    <a:pt x="2237632" y="-2119"/>
                    <a:pt x="2536431" y="40011"/>
                    <a:pt x="2855178" y="125419"/>
                  </a:cubicBezTo>
                  <a:cubicBezTo>
                    <a:pt x="3697704" y="351173"/>
                    <a:pt x="4370491" y="894159"/>
                    <a:pt x="4779341" y="1591542"/>
                  </a:cubicBezTo>
                  <a:cubicBezTo>
                    <a:pt x="5195535" y="2301324"/>
                    <a:pt x="5338357" y="3170855"/>
                    <a:pt x="5108574" y="4028416"/>
                  </a:cubicBezTo>
                  <a:cubicBezTo>
                    <a:pt x="4880820" y="4878406"/>
                    <a:pt x="4165604" y="5079965"/>
                    <a:pt x="3459359" y="5487716"/>
                  </a:cubicBezTo>
                  <a:cubicBezTo>
                    <a:pt x="2753115" y="5895466"/>
                    <a:pt x="2053265" y="6257288"/>
                    <a:pt x="1203275" y="6029534"/>
                  </a:cubicBezTo>
                  <a:cubicBezTo>
                    <a:pt x="739885" y="5905369"/>
                    <a:pt x="366400" y="5685345"/>
                    <a:pt x="59921" y="5396467"/>
                  </a:cubicBezTo>
                  <a:lnTo>
                    <a:pt x="0" y="5333381"/>
                  </a:lnTo>
                  <a:lnTo>
                    <a:pt x="0" y="4427327"/>
                  </a:lnTo>
                  <a:lnTo>
                    <a:pt x="112056" y="4602502"/>
                  </a:lnTo>
                  <a:cubicBezTo>
                    <a:pt x="215300" y="4749260"/>
                    <a:pt x="325419" y="4877443"/>
                    <a:pt x="443875" y="4989110"/>
                  </a:cubicBezTo>
                  <a:cubicBezTo>
                    <a:pt x="700709" y="5231113"/>
                    <a:pt x="996455" y="5394516"/>
                    <a:pt x="1348175" y="5488759"/>
                  </a:cubicBezTo>
                  <a:cubicBezTo>
                    <a:pt x="1633379" y="5565179"/>
                    <a:pt x="1910917" y="5556430"/>
                    <a:pt x="2221463" y="5461704"/>
                  </a:cubicBezTo>
                  <a:cubicBezTo>
                    <a:pt x="2541923" y="5363721"/>
                    <a:pt x="2870374" y="5181404"/>
                    <a:pt x="3179339" y="5003023"/>
                  </a:cubicBezTo>
                  <a:cubicBezTo>
                    <a:pt x="3323713" y="4919760"/>
                    <a:pt x="3463978" y="4846641"/>
                    <a:pt x="3599638" y="4775996"/>
                  </a:cubicBezTo>
                  <a:cubicBezTo>
                    <a:pt x="3862436" y="4639263"/>
                    <a:pt x="4089314" y="4521074"/>
                    <a:pt x="4259765" y="4374667"/>
                  </a:cubicBezTo>
                  <a:cubicBezTo>
                    <a:pt x="4418282" y="4238625"/>
                    <a:pt x="4513201" y="4087280"/>
                    <a:pt x="4567742" y="3883732"/>
                  </a:cubicBezTo>
                  <a:cubicBezTo>
                    <a:pt x="4660420" y="3537853"/>
                    <a:pt x="4682033" y="3184640"/>
                    <a:pt x="4631929" y="2833886"/>
                  </a:cubicBezTo>
                  <a:cubicBezTo>
                    <a:pt x="4583584" y="2494734"/>
                    <a:pt x="4470646" y="2172121"/>
                    <a:pt x="4296412" y="1874932"/>
                  </a:cubicBezTo>
                  <a:cubicBezTo>
                    <a:pt x="3944879" y="1275559"/>
                    <a:pt x="3381537" y="846289"/>
                    <a:pt x="2710219" y="666410"/>
                  </a:cubicBezTo>
                  <a:cubicBezTo>
                    <a:pt x="2349955" y="569877"/>
                    <a:pt x="2030161" y="539483"/>
                    <a:pt x="1732642" y="573480"/>
                  </a:cubicBezTo>
                  <a:cubicBezTo>
                    <a:pt x="1440866" y="606814"/>
                    <a:pt x="1158880" y="703976"/>
                    <a:pt x="870621" y="870402"/>
                  </a:cubicBezTo>
                  <a:cubicBezTo>
                    <a:pt x="670160" y="986048"/>
                    <a:pt x="589753" y="1064195"/>
                    <a:pt x="537555" y="1125324"/>
                  </a:cubicBezTo>
                  <a:cubicBezTo>
                    <a:pt x="463218" y="1212400"/>
                    <a:pt x="397708" y="1330125"/>
                    <a:pt x="306995" y="1493030"/>
                  </a:cubicBezTo>
                  <a:cubicBezTo>
                    <a:pt x="234596" y="1623167"/>
                    <a:pt x="145436" y="1783409"/>
                    <a:pt x="23579" y="1977465"/>
                  </a:cubicBezTo>
                  <a:lnTo>
                    <a:pt x="0" y="2014291"/>
                  </a:lnTo>
                  <a:lnTo>
                    <a:pt x="0" y="915660"/>
                  </a:lnTo>
                  <a:lnTo>
                    <a:pt x="58609" y="828051"/>
                  </a:lnTo>
                  <a:cubicBezTo>
                    <a:pt x="177453" y="670481"/>
                    <a:pt x="325847" y="538291"/>
                    <a:pt x="590689" y="385385"/>
                  </a:cubicBezTo>
                  <a:cubicBezTo>
                    <a:pt x="1032159" y="130559"/>
                    <a:pt x="1474330" y="3750"/>
                    <a:pt x="1951394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B2BFAA38-D910-41AD-BBED-0608E4AE71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197691"/>
              <a:ext cx="5378623" cy="6402614"/>
            </a:xfrm>
            <a:custGeom>
              <a:avLst/>
              <a:gdLst>
                <a:gd name="connsiteX0" fmla="*/ 2220349 w 5378623"/>
                <a:gd name="connsiteY0" fmla="*/ 67 h 6402614"/>
                <a:gd name="connsiteX1" fmla="*/ 3018161 w 5378623"/>
                <a:gd name="connsiteY1" fmla="*/ 108191 h 6402614"/>
                <a:gd name="connsiteX2" fmla="*/ 5265831 w 5378623"/>
                <a:gd name="connsiteY2" fmla="*/ 4066338 h 6402614"/>
                <a:gd name="connsiteX3" fmla="*/ 2912752 w 5378623"/>
                <a:gd name="connsiteY3" fmla="*/ 6386691 h 6402614"/>
                <a:gd name="connsiteX4" fmla="*/ 2840648 w 5378623"/>
                <a:gd name="connsiteY4" fmla="*/ 6402614 h 6402614"/>
                <a:gd name="connsiteX5" fmla="*/ 1474249 w 5378623"/>
                <a:gd name="connsiteY5" fmla="*/ 6402614 h 6402614"/>
                <a:gd name="connsiteX6" fmla="*/ 1340218 w 5378623"/>
                <a:gd name="connsiteY6" fmla="*/ 6370360 h 6402614"/>
                <a:gd name="connsiteX7" fmla="*/ 204687 w 5378623"/>
                <a:gd name="connsiteY7" fmla="*/ 5802379 h 6402614"/>
                <a:gd name="connsiteX8" fmla="*/ 0 w 5378623"/>
                <a:gd name="connsiteY8" fmla="*/ 5624181 h 6402614"/>
                <a:gd name="connsiteX9" fmla="*/ 0 w 5378623"/>
                <a:gd name="connsiteY9" fmla="*/ 5197118 h 6402614"/>
                <a:gd name="connsiteX10" fmla="*/ 120950 w 5378623"/>
                <a:gd name="connsiteY10" fmla="*/ 5327736 h 6402614"/>
                <a:gd name="connsiteX11" fmla="*/ 553277 w 5378623"/>
                <a:gd name="connsiteY11" fmla="*/ 5674143 h 6402614"/>
                <a:gd name="connsiteX12" fmla="*/ 1048951 w 5378623"/>
                <a:gd name="connsiteY12" fmla="*/ 5913372 h 6402614"/>
                <a:gd name="connsiteX13" fmla="*/ 1114406 w 5378623"/>
                <a:gd name="connsiteY13" fmla="*/ 5935664 h 6402614"/>
                <a:gd name="connsiteX14" fmla="*/ 1180375 w 5378623"/>
                <a:gd name="connsiteY14" fmla="*/ 5956470 h 6402614"/>
                <a:gd name="connsiteX15" fmla="*/ 1247107 w 5378623"/>
                <a:gd name="connsiteY15" fmla="*/ 5975278 h 6402614"/>
                <a:gd name="connsiteX16" fmla="*/ 1313053 w 5378623"/>
                <a:gd name="connsiteY16" fmla="*/ 5991905 h 6402614"/>
                <a:gd name="connsiteX17" fmla="*/ 1578771 w 5378623"/>
                <a:gd name="connsiteY17" fmla="*/ 6035400 h 6402614"/>
                <a:gd name="connsiteX18" fmla="*/ 2116969 w 5378623"/>
                <a:gd name="connsiteY18" fmla="*/ 6005033 h 6402614"/>
                <a:gd name="connsiteX19" fmla="*/ 2648341 w 5378623"/>
                <a:gd name="connsiteY19" fmla="*/ 5837212 h 6402614"/>
                <a:gd name="connsiteX20" fmla="*/ 3166862 w 5378623"/>
                <a:gd name="connsiteY20" fmla="*/ 5582136 h 6402614"/>
                <a:gd name="connsiteX21" fmla="*/ 3295551 w 5378623"/>
                <a:gd name="connsiteY21" fmla="*/ 5510900 h 6402614"/>
                <a:gd name="connsiteX22" fmla="*/ 3426292 w 5378623"/>
                <a:gd name="connsiteY22" fmla="*/ 5437546 h 6402614"/>
                <a:gd name="connsiteX23" fmla="*/ 3693498 w 5378623"/>
                <a:gd name="connsiteY23" fmla="*/ 5296779 h 6402614"/>
                <a:gd name="connsiteX24" fmla="*/ 3957511 w 5378623"/>
                <a:gd name="connsiteY24" fmla="*/ 5162806 h 6402614"/>
                <a:gd name="connsiteX25" fmla="*/ 4212170 w 5378623"/>
                <a:gd name="connsiteY25" fmla="*/ 5024936 h 6402614"/>
                <a:gd name="connsiteX26" fmla="*/ 4449651 w 5378623"/>
                <a:gd name="connsiteY26" fmla="*/ 4870986 h 6402614"/>
                <a:gd name="connsiteX27" fmla="*/ 4659728 w 5378623"/>
                <a:gd name="connsiteY27" fmla="*/ 4689640 h 6402614"/>
                <a:gd name="connsiteX28" fmla="*/ 4830457 w 5378623"/>
                <a:gd name="connsiteY28" fmla="*/ 4472596 h 6402614"/>
                <a:gd name="connsiteX29" fmla="*/ 4955705 w 5378623"/>
                <a:gd name="connsiteY29" fmla="*/ 4222268 h 6402614"/>
                <a:gd name="connsiteX30" fmla="*/ 4968352 w 5378623"/>
                <a:gd name="connsiteY30" fmla="*/ 4189141 h 6402614"/>
                <a:gd name="connsiteX31" fmla="*/ 4979564 w 5378623"/>
                <a:gd name="connsiteY31" fmla="*/ 4155400 h 6402614"/>
                <a:gd name="connsiteX32" fmla="*/ 4990913 w 5378623"/>
                <a:gd name="connsiteY32" fmla="*/ 4121577 h 6402614"/>
                <a:gd name="connsiteX33" fmla="*/ 5000865 w 5378623"/>
                <a:gd name="connsiteY33" fmla="*/ 4086570 h 6402614"/>
                <a:gd name="connsiteX34" fmla="*/ 5020612 w 5378623"/>
                <a:gd name="connsiteY34" fmla="*/ 4016281 h 6402614"/>
                <a:gd name="connsiteX35" fmla="*/ 5030486 w 5378623"/>
                <a:gd name="connsiteY35" fmla="*/ 3981137 h 6402614"/>
                <a:gd name="connsiteX36" fmla="*/ 5035423 w 5378623"/>
                <a:gd name="connsiteY36" fmla="*/ 3963565 h 6402614"/>
                <a:gd name="connsiteX37" fmla="*/ 5039507 w 5378623"/>
                <a:gd name="connsiteY37" fmla="*/ 3945765 h 6402614"/>
                <a:gd name="connsiteX38" fmla="*/ 5071597 w 5378623"/>
                <a:gd name="connsiteY38" fmla="*/ 3802972 h 6402614"/>
                <a:gd name="connsiteX39" fmla="*/ 5096108 w 5378623"/>
                <a:gd name="connsiteY39" fmla="*/ 3658610 h 6402614"/>
                <a:gd name="connsiteX40" fmla="*/ 5113299 w 5378623"/>
                <a:gd name="connsiteY40" fmla="*/ 3512985 h 6402614"/>
                <a:gd name="connsiteX41" fmla="*/ 5115328 w 5378623"/>
                <a:gd name="connsiteY41" fmla="*/ 3494749 h 6402614"/>
                <a:gd name="connsiteX42" fmla="*/ 5116446 w 5378623"/>
                <a:gd name="connsiteY42" fmla="*/ 3476502 h 6402614"/>
                <a:gd name="connsiteX43" fmla="*/ 5118711 w 5378623"/>
                <a:gd name="connsiteY43" fmla="*/ 3439898 h 6402614"/>
                <a:gd name="connsiteX44" fmla="*/ 5123270 w 5378623"/>
                <a:gd name="connsiteY44" fmla="*/ 3366583 h 6402614"/>
                <a:gd name="connsiteX45" fmla="*/ 5121172 w 5378623"/>
                <a:gd name="connsiteY45" fmla="*/ 3072860 h 6402614"/>
                <a:gd name="connsiteX46" fmla="*/ 5119473 w 5378623"/>
                <a:gd name="connsiteY46" fmla="*/ 3036121 h 6402614"/>
                <a:gd name="connsiteX47" fmla="*/ 5116244 w 5378623"/>
                <a:gd name="connsiteY47" fmla="*/ 2999552 h 6402614"/>
                <a:gd name="connsiteX48" fmla="*/ 5109221 w 5378623"/>
                <a:gd name="connsiteY48" fmla="*/ 2926379 h 6402614"/>
                <a:gd name="connsiteX49" fmla="*/ 5089643 w 5378623"/>
                <a:gd name="connsiteY49" fmla="*/ 2780639 h 6402614"/>
                <a:gd name="connsiteX50" fmla="*/ 5084078 w 5378623"/>
                <a:gd name="connsiteY50" fmla="*/ 2744255 h 6402614"/>
                <a:gd name="connsiteX51" fmla="*/ 5077785 w 5378623"/>
                <a:gd name="connsiteY51" fmla="*/ 2708026 h 6402614"/>
                <a:gd name="connsiteX52" fmla="*/ 5063128 w 5378623"/>
                <a:gd name="connsiteY52" fmla="*/ 2636053 h 6402614"/>
                <a:gd name="connsiteX53" fmla="*/ 5047530 w 5378623"/>
                <a:gd name="connsiteY53" fmla="*/ 2564176 h 6402614"/>
                <a:gd name="connsiteX54" fmla="*/ 5028967 w 5378623"/>
                <a:gd name="connsiteY54" fmla="*/ 2493127 h 6402614"/>
                <a:gd name="connsiteX55" fmla="*/ 4822623 w 5378623"/>
                <a:gd name="connsiteY55" fmla="*/ 1944830 h 6402614"/>
                <a:gd name="connsiteX56" fmla="*/ 4108183 w 5378623"/>
                <a:gd name="connsiteY56" fmla="*/ 1038170 h 6402614"/>
                <a:gd name="connsiteX57" fmla="*/ 3638213 w 5378623"/>
                <a:gd name="connsiteY57" fmla="*/ 712395 h 6402614"/>
                <a:gd name="connsiteX58" fmla="*/ 3575480 w 5378623"/>
                <a:gd name="connsiteY58" fmla="*/ 678662 h 6402614"/>
                <a:gd name="connsiteX59" fmla="*/ 3512574 w 5378623"/>
                <a:gd name="connsiteY59" fmla="*/ 645577 h 6402614"/>
                <a:gd name="connsiteX60" fmla="*/ 3448603 w 5378623"/>
                <a:gd name="connsiteY60" fmla="*/ 614757 h 6402614"/>
                <a:gd name="connsiteX61" fmla="*/ 3416617 w 5378623"/>
                <a:gd name="connsiteY61" fmla="*/ 599347 h 6402614"/>
                <a:gd name="connsiteX62" fmla="*/ 3384352 w 5378623"/>
                <a:gd name="connsiteY62" fmla="*/ 584559 h 6402614"/>
                <a:gd name="connsiteX63" fmla="*/ 3254088 w 5378623"/>
                <a:gd name="connsiteY63" fmla="*/ 529021 h 6402614"/>
                <a:gd name="connsiteX64" fmla="*/ 3121640 w 5378623"/>
                <a:gd name="connsiteY64" fmla="*/ 479505 h 6402614"/>
                <a:gd name="connsiteX65" fmla="*/ 2987193 w 5378623"/>
                <a:gd name="connsiteY65" fmla="*/ 436176 h 6402614"/>
                <a:gd name="connsiteX66" fmla="*/ 2851296 w 5378623"/>
                <a:gd name="connsiteY66" fmla="*/ 398256 h 6402614"/>
                <a:gd name="connsiteX67" fmla="*/ 2573611 w 5378623"/>
                <a:gd name="connsiteY67" fmla="*/ 336717 h 6402614"/>
                <a:gd name="connsiteX68" fmla="*/ 2014208 w 5378623"/>
                <a:gd name="connsiteY68" fmla="*/ 276896 h 6402614"/>
                <a:gd name="connsiteX69" fmla="*/ 1457097 w 5378623"/>
                <a:gd name="connsiteY69" fmla="*/ 322828 h 6402614"/>
                <a:gd name="connsiteX70" fmla="*/ 914684 w 5378623"/>
                <a:gd name="connsiteY70" fmla="*/ 486648 h 6402614"/>
                <a:gd name="connsiteX71" fmla="*/ 848661 w 5378623"/>
                <a:gd name="connsiteY71" fmla="*/ 515093 h 6402614"/>
                <a:gd name="connsiteX72" fmla="*/ 782834 w 5378623"/>
                <a:gd name="connsiteY72" fmla="*/ 544519 h 6402614"/>
                <a:gd name="connsiteX73" fmla="*/ 717715 w 5378623"/>
                <a:gd name="connsiteY73" fmla="*/ 575988 h 6402614"/>
                <a:gd name="connsiteX74" fmla="*/ 653112 w 5378623"/>
                <a:gd name="connsiteY74" fmla="*/ 608523 h 6402614"/>
                <a:gd name="connsiteX75" fmla="*/ 406671 w 5378623"/>
                <a:gd name="connsiteY75" fmla="*/ 756246 h 6402614"/>
                <a:gd name="connsiteX76" fmla="*/ 191033 w 5378623"/>
                <a:gd name="connsiteY76" fmla="*/ 942131 h 6402614"/>
                <a:gd name="connsiteX77" fmla="*/ 143339 w 5378623"/>
                <a:gd name="connsiteY77" fmla="*/ 996006 h 6402614"/>
                <a:gd name="connsiteX78" fmla="*/ 98848 w 5378623"/>
                <a:gd name="connsiteY78" fmla="*/ 1053288 h 6402614"/>
                <a:gd name="connsiteX79" fmla="*/ 56083 w 5378623"/>
                <a:gd name="connsiteY79" fmla="*/ 1112657 h 6402614"/>
                <a:gd name="connsiteX80" fmla="*/ 14889 w 5378623"/>
                <a:gd name="connsiteY80" fmla="*/ 1173837 h 6402614"/>
                <a:gd name="connsiteX81" fmla="*/ 0 w 5378623"/>
                <a:gd name="connsiteY81" fmla="*/ 1198088 h 6402614"/>
                <a:gd name="connsiteX82" fmla="*/ 0 w 5378623"/>
                <a:gd name="connsiteY82" fmla="*/ 888809 h 6402614"/>
                <a:gd name="connsiteX83" fmla="*/ 88781 w 5378623"/>
                <a:gd name="connsiteY83" fmla="*/ 802825 h 6402614"/>
                <a:gd name="connsiteX84" fmla="*/ 2220349 w 5378623"/>
                <a:gd name="connsiteY84" fmla="*/ 67 h 6402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5378623" h="6402614">
                  <a:moveTo>
                    <a:pt x="2220349" y="67"/>
                  </a:moveTo>
                  <a:cubicBezTo>
                    <a:pt x="2484151" y="1784"/>
                    <a:pt x="2751801" y="36820"/>
                    <a:pt x="3018161" y="108191"/>
                  </a:cubicBezTo>
                  <a:cubicBezTo>
                    <a:pt x="4722867" y="564965"/>
                    <a:pt x="5729192" y="2337049"/>
                    <a:pt x="5265831" y="4066338"/>
                  </a:cubicBezTo>
                  <a:cubicBezTo>
                    <a:pt x="4947269" y="5255224"/>
                    <a:pt x="4017004" y="6114300"/>
                    <a:pt x="2912752" y="6386691"/>
                  </a:cubicBezTo>
                  <a:lnTo>
                    <a:pt x="2840648" y="6402614"/>
                  </a:lnTo>
                  <a:lnTo>
                    <a:pt x="1474249" y="6402614"/>
                  </a:lnTo>
                  <a:lnTo>
                    <a:pt x="1340218" y="6370360"/>
                  </a:lnTo>
                  <a:cubicBezTo>
                    <a:pt x="914042" y="6256167"/>
                    <a:pt x="531514" y="6059766"/>
                    <a:pt x="204687" y="5802379"/>
                  </a:cubicBezTo>
                  <a:lnTo>
                    <a:pt x="0" y="5624181"/>
                  </a:lnTo>
                  <a:lnTo>
                    <a:pt x="0" y="5197118"/>
                  </a:lnTo>
                  <a:lnTo>
                    <a:pt x="120950" y="5327736"/>
                  </a:lnTo>
                  <a:cubicBezTo>
                    <a:pt x="253827" y="5458395"/>
                    <a:pt x="397634" y="5575985"/>
                    <a:pt x="553277" y="5674143"/>
                  </a:cubicBezTo>
                  <a:cubicBezTo>
                    <a:pt x="708978" y="5772084"/>
                    <a:pt x="875421" y="5851690"/>
                    <a:pt x="1048951" y="5913372"/>
                  </a:cubicBezTo>
                  <a:cubicBezTo>
                    <a:pt x="1070860" y="5920750"/>
                    <a:pt x="1092382" y="5928719"/>
                    <a:pt x="1114406" y="5935664"/>
                  </a:cubicBezTo>
                  <a:lnTo>
                    <a:pt x="1180375" y="5956470"/>
                  </a:lnTo>
                  <a:lnTo>
                    <a:pt x="1247107" y="5975278"/>
                  </a:lnTo>
                  <a:cubicBezTo>
                    <a:pt x="1269462" y="5981848"/>
                    <a:pt x="1291029" y="5986236"/>
                    <a:pt x="1313053" y="5991905"/>
                  </a:cubicBezTo>
                  <a:cubicBezTo>
                    <a:pt x="1400808" y="6012869"/>
                    <a:pt x="1489584" y="6027036"/>
                    <a:pt x="1578771" y="6035400"/>
                  </a:cubicBezTo>
                  <a:cubicBezTo>
                    <a:pt x="1757312" y="6051941"/>
                    <a:pt x="1937844" y="6040152"/>
                    <a:pt x="2116969" y="6005033"/>
                  </a:cubicBezTo>
                  <a:cubicBezTo>
                    <a:pt x="2296104" y="5969454"/>
                    <a:pt x="2473717" y="5910978"/>
                    <a:pt x="2648341" y="5837212"/>
                  </a:cubicBezTo>
                  <a:cubicBezTo>
                    <a:pt x="2823148" y="5763610"/>
                    <a:pt x="2995347" y="5675863"/>
                    <a:pt x="3166862" y="5582136"/>
                  </a:cubicBezTo>
                  <a:cubicBezTo>
                    <a:pt x="3209843" y="5558645"/>
                    <a:pt x="3252667" y="5534880"/>
                    <a:pt x="3295551" y="5510900"/>
                  </a:cubicBezTo>
                  <a:lnTo>
                    <a:pt x="3426292" y="5437546"/>
                  </a:lnTo>
                  <a:cubicBezTo>
                    <a:pt x="3515217" y="5388460"/>
                    <a:pt x="3604599" y="5341930"/>
                    <a:pt x="3693498" y="5296779"/>
                  </a:cubicBezTo>
                  <a:lnTo>
                    <a:pt x="3957511" y="5162806"/>
                  </a:lnTo>
                  <a:cubicBezTo>
                    <a:pt x="4044259" y="5118005"/>
                    <a:pt x="4129592" y="5072941"/>
                    <a:pt x="4212170" y="5024936"/>
                  </a:cubicBezTo>
                  <a:cubicBezTo>
                    <a:pt x="4294563" y="4976766"/>
                    <a:pt x="4374532" y="4926554"/>
                    <a:pt x="4449651" y="4870986"/>
                  </a:cubicBezTo>
                  <a:cubicBezTo>
                    <a:pt x="4524973" y="4815937"/>
                    <a:pt x="4596075" y="4756163"/>
                    <a:pt x="4659728" y="4689640"/>
                  </a:cubicBezTo>
                  <a:cubicBezTo>
                    <a:pt x="4723566" y="4623283"/>
                    <a:pt x="4780828" y="4550758"/>
                    <a:pt x="4830457" y="4472596"/>
                  </a:cubicBezTo>
                  <a:cubicBezTo>
                    <a:pt x="4880087" y="4394434"/>
                    <a:pt x="4921716" y="4310302"/>
                    <a:pt x="4955705" y="4222268"/>
                  </a:cubicBezTo>
                  <a:lnTo>
                    <a:pt x="4968352" y="4189141"/>
                  </a:lnTo>
                  <a:lnTo>
                    <a:pt x="4979564" y="4155400"/>
                  </a:lnTo>
                  <a:lnTo>
                    <a:pt x="4990913" y="4121577"/>
                  </a:lnTo>
                  <a:cubicBezTo>
                    <a:pt x="4994441" y="4110119"/>
                    <a:pt x="4997522" y="4098194"/>
                    <a:pt x="5000865" y="4086570"/>
                  </a:cubicBezTo>
                  <a:lnTo>
                    <a:pt x="5020612" y="4016281"/>
                  </a:lnTo>
                  <a:lnTo>
                    <a:pt x="5030486" y="3981137"/>
                  </a:lnTo>
                  <a:lnTo>
                    <a:pt x="5035423" y="3963565"/>
                  </a:lnTo>
                  <a:lnTo>
                    <a:pt x="5039507" y="3945765"/>
                  </a:lnTo>
                  <a:cubicBezTo>
                    <a:pt x="5050088" y="3898175"/>
                    <a:pt x="5061308" y="3850756"/>
                    <a:pt x="5071597" y="3802972"/>
                  </a:cubicBezTo>
                  <a:lnTo>
                    <a:pt x="5096108" y="3658610"/>
                  </a:lnTo>
                  <a:cubicBezTo>
                    <a:pt x="5102684" y="3610180"/>
                    <a:pt x="5107604" y="3561536"/>
                    <a:pt x="5113299" y="3512985"/>
                  </a:cubicBezTo>
                  <a:lnTo>
                    <a:pt x="5115328" y="3494749"/>
                  </a:lnTo>
                  <a:lnTo>
                    <a:pt x="5116446" y="3476502"/>
                  </a:lnTo>
                  <a:lnTo>
                    <a:pt x="5118711" y="3439898"/>
                  </a:lnTo>
                  <a:lnTo>
                    <a:pt x="5123270" y="3366583"/>
                  </a:lnTo>
                  <a:cubicBezTo>
                    <a:pt x="5126606" y="3268829"/>
                    <a:pt x="5127431" y="3170634"/>
                    <a:pt x="5121172" y="3072860"/>
                  </a:cubicBezTo>
                  <a:lnTo>
                    <a:pt x="5119473" y="3036121"/>
                  </a:lnTo>
                  <a:cubicBezTo>
                    <a:pt x="5118968" y="3023930"/>
                    <a:pt x="5117310" y="3011778"/>
                    <a:pt x="5116244" y="2999552"/>
                  </a:cubicBezTo>
                  <a:lnTo>
                    <a:pt x="5109221" y="2926379"/>
                  </a:lnTo>
                  <a:cubicBezTo>
                    <a:pt x="5105544" y="2877404"/>
                    <a:pt x="5096760" y="2829145"/>
                    <a:pt x="5089643" y="2780639"/>
                  </a:cubicBezTo>
                  <a:lnTo>
                    <a:pt x="5084078" y="2744255"/>
                  </a:lnTo>
                  <a:cubicBezTo>
                    <a:pt x="5082420" y="2732104"/>
                    <a:pt x="5080412" y="2719974"/>
                    <a:pt x="5077785" y="2708026"/>
                  </a:cubicBezTo>
                  <a:lnTo>
                    <a:pt x="5063128" y="2636053"/>
                  </a:lnTo>
                  <a:cubicBezTo>
                    <a:pt x="5057902" y="2612048"/>
                    <a:pt x="5053511" y="2587920"/>
                    <a:pt x="5047530" y="2564176"/>
                  </a:cubicBezTo>
                  <a:lnTo>
                    <a:pt x="5028967" y="2493127"/>
                  </a:lnTo>
                  <a:cubicBezTo>
                    <a:pt x="4979424" y="2303537"/>
                    <a:pt x="4909775" y="2119458"/>
                    <a:pt x="4822623" y="1944830"/>
                  </a:cubicBezTo>
                  <a:cubicBezTo>
                    <a:pt x="4648947" y="1594931"/>
                    <a:pt x="4401749" y="1285261"/>
                    <a:pt x="4108183" y="1038170"/>
                  </a:cubicBezTo>
                  <a:cubicBezTo>
                    <a:pt x="3961444" y="914460"/>
                    <a:pt x="3803854" y="805232"/>
                    <a:pt x="3638213" y="712395"/>
                  </a:cubicBezTo>
                  <a:lnTo>
                    <a:pt x="3575480" y="678662"/>
                  </a:lnTo>
                  <a:cubicBezTo>
                    <a:pt x="3554450" y="667578"/>
                    <a:pt x="3534194" y="655311"/>
                    <a:pt x="3512574" y="645577"/>
                  </a:cubicBezTo>
                  <a:lnTo>
                    <a:pt x="3448603" y="614757"/>
                  </a:lnTo>
                  <a:lnTo>
                    <a:pt x="3416617" y="599347"/>
                  </a:lnTo>
                  <a:cubicBezTo>
                    <a:pt x="3406000" y="594185"/>
                    <a:pt x="3395413" y="588913"/>
                    <a:pt x="3384352" y="584559"/>
                  </a:cubicBezTo>
                  <a:cubicBezTo>
                    <a:pt x="3340850" y="566062"/>
                    <a:pt x="3297707" y="547083"/>
                    <a:pt x="3254088" y="529021"/>
                  </a:cubicBezTo>
                  <a:cubicBezTo>
                    <a:pt x="3209736" y="512847"/>
                    <a:pt x="3165607" y="496270"/>
                    <a:pt x="3121640" y="479505"/>
                  </a:cubicBezTo>
                  <a:lnTo>
                    <a:pt x="2987193" y="436176"/>
                  </a:lnTo>
                  <a:cubicBezTo>
                    <a:pt x="2942116" y="422708"/>
                    <a:pt x="2896575" y="410968"/>
                    <a:pt x="2851296" y="398256"/>
                  </a:cubicBezTo>
                  <a:cubicBezTo>
                    <a:pt x="2759507" y="375285"/>
                    <a:pt x="2666373" y="353923"/>
                    <a:pt x="2573611" y="336717"/>
                  </a:cubicBezTo>
                  <a:cubicBezTo>
                    <a:pt x="2387776" y="301762"/>
                    <a:pt x="2200839" y="280304"/>
                    <a:pt x="2014208" y="276896"/>
                  </a:cubicBezTo>
                  <a:cubicBezTo>
                    <a:pt x="1827605" y="273381"/>
                    <a:pt x="1641223" y="288238"/>
                    <a:pt x="1457097" y="322828"/>
                  </a:cubicBezTo>
                  <a:cubicBezTo>
                    <a:pt x="1272912" y="357634"/>
                    <a:pt x="1091595" y="413727"/>
                    <a:pt x="914684" y="486648"/>
                  </a:cubicBezTo>
                  <a:lnTo>
                    <a:pt x="848661" y="515093"/>
                  </a:lnTo>
                  <a:cubicBezTo>
                    <a:pt x="826573" y="524592"/>
                    <a:pt x="804281" y="533573"/>
                    <a:pt x="782834" y="544519"/>
                  </a:cubicBezTo>
                  <a:lnTo>
                    <a:pt x="717715" y="575988"/>
                  </a:lnTo>
                  <a:cubicBezTo>
                    <a:pt x="696005" y="586632"/>
                    <a:pt x="673986" y="596729"/>
                    <a:pt x="653112" y="608523"/>
                  </a:cubicBezTo>
                  <a:cubicBezTo>
                    <a:pt x="568070" y="653782"/>
                    <a:pt x="483901" y="700897"/>
                    <a:pt x="406671" y="756246"/>
                  </a:cubicBezTo>
                  <a:cubicBezTo>
                    <a:pt x="327441" y="809669"/>
                    <a:pt x="256836" y="872706"/>
                    <a:pt x="191033" y="942131"/>
                  </a:cubicBezTo>
                  <a:cubicBezTo>
                    <a:pt x="175048" y="959988"/>
                    <a:pt x="159064" y="977846"/>
                    <a:pt x="143339" y="996006"/>
                  </a:cubicBezTo>
                  <a:lnTo>
                    <a:pt x="98848" y="1053288"/>
                  </a:lnTo>
                  <a:cubicBezTo>
                    <a:pt x="83542" y="1072023"/>
                    <a:pt x="70312" y="1092822"/>
                    <a:pt x="56083" y="1112657"/>
                  </a:cubicBezTo>
                  <a:cubicBezTo>
                    <a:pt x="42010" y="1132765"/>
                    <a:pt x="27965" y="1152765"/>
                    <a:pt x="14889" y="1173837"/>
                  </a:cubicBezTo>
                  <a:lnTo>
                    <a:pt x="0" y="1198088"/>
                  </a:lnTo>
                  <a:lnTo>
                    <a:pt x="0" y="888809"/>
                  </a:lnTo>
                  <a:lnTo>
                    <a:pt x="88781" y="802825"/>
                  </a:lnTo>
                  <a:cubicBezTo>
                    <a:pt x="672175" y="289643"/>
                    <a:pt x="1428944" y="-5083"/>
                    <a:pt x="2220349" y="6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1012B753-F92F-2C03-4175-71C1BF746A5D}"/>
              </a:ext>
            </a:extLst>
          </p:cNvPr>
          <p:cNvSpPr txBox="1"/>
          <p:nvPr/>
        </p:nvSpPr>
        <p:spPr>
          <a:xfrm>
            <a:off x="804672" y="3121701"/>
            <a:ext cx="3476488" cy="178651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Balance of Classes in the Dataset</a:t>
            </a:r>
          </a:p>
        </p:txBody>
      </p:sp>
      <p:pic>
        <p:nvPicPr>
          <p:cNvPr id="7" name="Picture 6" descr="Chart, pie chart&#10;&#10;Description automatically generated">
            <a:extLst>
              <a:ext uri="{FF2B5EF4-FFF2-40B4-BE49-F238E27FC236}">
                <a16:creationId xmlns:a16="http://schemas.microsoft.com/office/drawing/2014/main" id="{22579499-9830-D571-62C6-A64FDFF29F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44"/>
          <a:stretch/>
        </p:blipFill>
        <p:spPr>
          <a:xfrm>
            <a:off x="6008158" y="743798"/>
            <a:ext cx="5292965" cy="5367528"/>
          </a:xfrm>
          <a:custGeom>
            <a:avLst/>
            <a:gdLst/>
            <a:ahLst/>
            <a:cxnLst/>
            <a:rect l="l" t="t" r="r" b="b"/>
            <a:pathLst>
              <a:path w="5017317" h="5380277">
                <a:moveTo>
                  <a:pt x="0" y="0"/>
                </a:moveTo>
                <a:lnTo>
                  <a:pt x="5017317" y="0"/>
                </a:lnTo>
                <a:lnTo>
                  <a:pt x="5017317" y="5380277"/>
                </a:lnTo>
                <a:lnTo>
                  <a:pt x="0" y="538027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9940761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149FB5C3-7336-4FE0-A30C-CC0A3646D4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9A6B5CE-CB1D-48EE-8B43-E952235C83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2340441" y="2666183"/>
            <a:ext cx="5860051" cy="527712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E3F3EAA5-4E15-400B-BBA3-82B3F49A21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72BA2E40-BE9B-4C54-9CDD-40EE804CCE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0DA909B4-15FF-46A6-8A7F-7AEF977FE9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517897"/>
            <a:ext cx="11111729" cy="585796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12B753-F92F-2C03-4175-71C1BF746A5D}"/>
              </a:ext>
            </a:extLst>
          </p:cNvPr>
          <p:cNvSpPr txBox="1"/>
          <p:nvPr/>
        </p:nvSpPr>
        <p:spPr>
          <a:xfrm>
            <a:off x="1057025" y="922644"/>
            <a:ext cx="5040285" cy="11695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700" b="1">
                <a:latin typeface="+mj-lt"/>
                <a:ea typeface="+mj-ea"/>
                <a:cs typeface="+mj-cs"/>
              </a:rPr>
              <a:t>Model 1 – sk-learn - Logistic Classifier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382A32C-5B0C-4B1C-A074-76C6DBCC9F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55714" y="2263365"/>
            <a:ext cx="49377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5EC5B5-9F5A-A79C-605A-9A8AC66C273D}"/>
              </a:ext>
            </a:extLst>
          </p:cNvPr>
          <p:cNvSpPr txBox="1"/>
          <p:nvPr/>
        </p:nvSpPr>
        <p:spPr>
          <a:xfrm>
            <a:off x="1055715" y="2508105"/>
            <a:ext cx="5040285" cy="36324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685800" indent="-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/>
              <a:t>First model performed was a Logistic Regression</a:t>
            </a:r>
          </a:p>
          <a:p>
            <a:pPr marL="685800" indent="-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b="1" dirty="0"/>
          </a:p>
          <a:p>
            <a:pPr marL="685800" indent="-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/>
              <a:t>The Logistic classifier had 85.3% accuracy</a:t>
            </a:r>
          </a:p>
          <a:p>
            <a:pPr marL="685800" indent="-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b="1" dirty="0"/>
          </a:p>
          <a:p>
            <a:pPr marL="685800" indent="-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/>
              <a:t>The classifier was quick to train</a:t>
            </a:r>
          </a:p>
        </p:txBody>
      </p:sp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B047016C-4129-F5E8-29E0-CDC233FE69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99" r="1" b="1"/>
          <a:stretch/>
        </p:blipFill>
        <p:spPr>
          <a:xfrm>
            <a:off x="7703766" y="774285"/>
            <a:ext cx="2874922" cy="2581173"/>
          </a:xfrm>
          <a:prstGeom prst="rect">
            <a:avLst/>
          </a:prstGeom>
        </p:spPr>
      </p:pic>
      <p:pic>
        <p:nvPicPr>
          <p:cNvPr id="10" name="Picture 9" descr="Chart&#10;&#10;Description automatically generated">
            <a:extLst>
              <a:ext uri="{FF2B5EF4-FFF2-40B4-BE49-F238E27FC236}">
                <a16:creationId xmlns:a16="http://schemas.microsoft.com/office/drawing/2014/main" id="{A31B9E48-C0E4-BC8E-F4DA-2CF8AE40AE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0811" y="3575074"/>
            <a:ext cx="3740831" cy="2581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9463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" name="Table 4">
            <a:extLst>
              <a:ext uri="{FF2B5EF4-FFF2-40B4-BE49-F238E27FC236}">
                <a16:creationId xmlns:a16="http://schemas.microsoft.com/office/drawing/2014/main" id="{1A12658B-A9DE-1F86-75F2-7880E9FE9E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3769098"/>
              </p:ext>
            </p:extLst>
          </p:nvPr>
        </p:nvGraphicFramePr>
        <p:xfrm>
          <a:off x="804324" y="643467"/>
          <a:ext cx="10583353" cy="5667752"/>
        </p:xfrm>
        <a:graphic>
          <a:graphicData uri="http://schemas.openxmlformats.org/drawingml/2006/table">
            <a:tbl>
              <a:tblPr firstRow="1" bandRow="1">
                <a:solidFill>
                  <a:schemeClr val="bg1">
                    <a:lumMod val="95000"/>
                  </a:schemeClr>
                </a:solidFill>
                <a:tableStyleId>{5C22544A-7EE6-4342-B048-85BDC9FD1C3A}</a:tableStyleId>
              </a:tblPr>
              <a:tblGrid>
                <a:gridCol w="2761007">
                  <a:extLst>
                    <a:ext uri="{9D8B030D-6E8A-4147-A177-3AD203B41FA5}">
                      <a16:colId xmlns:a16="http://schemas.microsoft.com/office/drawing/2014/main" val="2483902048"/>
                    </a:ext>
                  </a:extLst>
                </a:gridCol>
                <a:gridCol w="2755045">
                  <a:extLst>
                    <a:ext uri="{9D8B030D-6E8A-4147-A177-3AD203B41FA5}">
                      <a16:colId xmlns:a16="http://schemas.microsoft.com/office/drawing/2014/main" val="4136480772"/>
                    </a:ext>
                  </a:extLst>
                </a:gridCol>
                <a:gridCol w="2757190">
                  <a:extLst>
                    <a:ext uri="{9D8B030D-6E8A-4147-A177-3AD203B41FA5}">
                      <a16:colId xmlns:a16="http://schemas.microsoft.com/office/drawing/2014/main" val="934635563"/>
                    </a:ext>
                  </a:extLst>
                </a:gridCol>
                <a:gridCol w="2310111">
                  <a:extLst>
                    <a:ext uri="{9D8B030D-6E8A-4147-A177-3AD203B41FA5}">
                      <a16:colId xmlns:a16="http://schemas.microsoft.com/office/drawing/2014/main" val="434001233"/>
                    </a:ext>
                  </a:extLst>
                </a:gridCol>
              </a:tblGrid>
              <a:tr h="663930">
                <a:tc>
                  <a:txBody>
                    <a:bodyPr/>
                    <a:lstStyle/>
                    <a:p>
                      <a:r>
                        <a:rPr lang="en-US" sz="1600" b="1" cap="none" spc="0">
                          <a:solidFill>
                            <a:schemeClr val="tx1"/>
                          </a:solidFill>
                        </a:rPr>
                        <a:t>Model 2 – Decision Tree</a:t>
                      </a:r>
                    </a:p>
                  </a:txBody>
                  <a:tcPr marL="63881" marR="91259" marT="18252" marB="136888" anchor="b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cap="none" spc="0">
                          <a:solidFill>
                            <a:schemeClr val="tx1"/>
                          </a:solidFill>
                        </a:rPr>
                        <a:t>Model 3 – Random Forest</a:t>
                      </a:r>
                    </a:p>
                  </a:txBody>
                  <a:tcPr marL="63881" marR="91259" marT="18252" marB="136888" anchor="b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cap="none" spc="0" dirty="0">
                          <a:solidFill>
                            <a:schemeClr val="tx1"/>
                          </a:solidFill>
                        </a:rPr>
                        <a:t>Model 4 – </a:t>
                      </a:r>
                      <a:r>
                        <a:rPr lang="en-US" sz="1600" b="1" cap="none" spc="0" dirty="0" err="1">
                          <a:solidFill>
                            <a:schemeClr val="tx1"/>
                          </a:solidFill>
                        </a:rPr>
                        <a:t>XGBoost</a:t>
                      </a:r>
                      <a:r>
                        <a:rPr lang="en-US" sz="1600" b="1" cap="none" spc="0" dirty="0">
                          <a:solidFill>
                            <a:schemeClr val="tx1"/>
                          </a:solidFill>
                        </a:rPr>
                        <a:t> Classifier</a:t>
                      </a:r>
                    </a:p>
                  </a:txBody>
                  <a:tcPr marL="63881" marR="91259" marT="18252" marB="136888" anchor="b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cap="none" spc="0" dirty="0">
                          <a:solidFill>
                            <a:schemeClr val="tx1"/>
                          </a:solidFill>
                        </a:rPr>
                        <a:t>Model 5 – Ada Boost Classifier</a:t>
                      </a:r>
                    </a:p>
                  </a:txBody>
                  <a:tcPr marL="63881" marR="91259" marT="18252" marB="136888" anchor="b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3134953"/>
                  </a:ext>
                </a:extLst>
              </a:tr>
              <a:tr h="4539014">
                <a:tc>
                  <a:txBody>
                    <a:bodyPr/>
                    <a:lstStyle/>
                    <a:p>
                      <a:r>
                        <a:rPr lang="en-US" sz="1200" cap="none" spc="0" dirty="0">
                          <a:solidFill>
                            <a:schemeClr val="tx1"/>
                          </a:solidFill>
                        </a:rPr>
                        <a:t>{</a:t>
                      </a:r>
                    </a:p>
                    <a:p>
                      <a:r>
                        <a:rPr lang="en-US" sz="1200" cap="none" spc="0" dirty="0">
                          <a:solidFill>
                            <a:schemeClr val="tx1"/>
                          </a:solidFill>
                        </a:rPr>
                        <a:t> '</a:t>
                      </a:r>
                      <a:r>
                        <a:rPr lang="en-US" sz="1200" cap="none" spc="0" dirty="0" err="1">
                          <a:solidFill>
                            <a:schemeClr val="tx1"/>
                          </a:solidFill>
                        </a:rPr>
                        <a:t>ccp_alpha</a:t>
                      </a:r>
                      <a:r>
                        <a:rPr lang="en-US" sz="1200" cap="none" spc="0" dirty="0">
                          <a:solidFill>
                            <a:schemeClr val="tx1"/>
                          </a:solidFill>
                        </a:rPr>
                        <a:t>': 0.0,</a:t>
                      </a:r>
                    </a:p>
                    <a:p>
                      <a:r>
                        <a:rPr lang="en-US" sz="1200" cap="none" spc="0" dirty="0">
                          <a:solidFill>
                            <a:schemeClr val="tx1"/>
                          </a:solidFill>
                        </a:rPr>
                        <a:t> '</a:t>
                      </a:r>
                      <a:r>
                        <a:rPr lang="en-US" sz="1200" cap="none" spc="0" dirty="0" err="1">
                          <a:solidFill>
                            <a:schemeClr val="tx1"/>
                          </a:solidFill>
                        </a:rPr>
                        <a:t>class_weight</a:t>
                      </a:r>
                      <a:r>
                        <a:rPr lang="en-US" sz="1200" cap="none" spc="0" dirty="0">
                          <a:solidFill>
                            <a:schemeClr val="tx1"/>
                          </a:solidFill>
                        </a:rPr>
                        <a:t>': None,</a:t>
                      </a:r>
                    </a:p>
                    <a:p>
                      <a:r>
                        <a:rPr lang="en-US" sz="1200" cap="none" spc="0" dirty="0">
                          <a:solidFill>
                            <a:schemeClr val="tx1"/>
                          </a:solidFill>
                        </a:rPr>
                        <a:t> 'criterion': '</a:t>
                      </a:r>
                      <a:r>
                        <a:rPr lang="en-US" sz="1200" cap="none" spc="0" dirty="0" err="1">
                          <a:solidFill>
                            <a:schemeClr val="tx1"/>
                          </a:solidFill>
                        </a:rPr>
                        <a:t>gini</a:t>
                      </a:r>
                      <a:r>
                        <a:rPr lang="en-US" sz="1200" cap="none" spc="0" dirty="0">
                          <a:solidFill>
                            <a:schemeClr val="tx1"/>
                          </a:solidFill>
                        </a:rPr>
                        <a:t>',</a:t>
                      </a:r>
                    </a:p>
                    <a:p>
                      <a:r>
                        <a:rPr lang="en-US" sz="1200" cap="none" spc="0" dirty="0">
                          <a:solidFill>
                            <a:schemeClr val="tx1"/>
                          </a:solidFill>
                        </a:rPr>
                        <a:t> '</a:t>
                      </a:r>
                      <a:r>
                        <a:rPr lang="en-US" sz="1200" cap="none" spc="0" dirty="0" err="1">
                          <a:solidFill>
                            <a:schemeClr val="tx1"/>
                          </a:solidFill>
                        </a:rPr>
                        <a:t>max_depth</a:t>
                      </a:r>
                      <a:r>
                        <a:rPr lang="en-US" sz="1200" cap="none" spc="0" dirty="0">
                          <a:solidFill>
                            <a:schemeClr val="tx1"/>
                          </a:solidFill>
                        </a:rPr>
                        <a:t>': None,</a:t>
                      </a:r>
                    </a:p>
                    <a:p>
                      <a:r>
                        <a:rPr lang="en-US" sz="1200" cap="none" spc="0" dirty="0">
                          <a:solidFill>
                            <a:schemeClr val="tx1"/>
                          </a:solidFill>
                        </a:rPr>
                        <a:t> '</a:t>
                      </a:r>
                      <a:r>
                        <a:rPr lang="en-US" sz="1200" cap="none" spc="0" dirty="0" err="1">
                          <a:solidFill>
                            <a:schemeClr val="tx1"/>
                          </a:solidFill>
                        </a:rPr>
                        <a:t>max_features</a:t>
                      </a:r>
                      <a:r>
                        <a:rPr lang="en-US" sz="1200" cap="none" spc="0" dirty="0">
                          <a:solidFill>
                            <a:schemeClr val="tx1"/>
                          </a:solidFill>
                        </a:rPr>
                        <a:t>': None,</a:t>
                      </a:r>
                    </a:p>
                    <a:p>
                      <a:r>
                        <a:rPr lang="en-US" sz="1200" cap="none" spc="0" dirty="0">
                          <a:solidFill>
                            <a:schemeClr val="tx1"/>
                          </a:solidFill>
                        </a:rPr>
                        <a:t> '</a:t>
                      </a:r>
                      <a:r>
                        <a:rPr lang="en-US" sz="1200" cap="none" spc="0" dirty="0" err="1">
                          <a:solidFill>
                            <a:schemeClr val="tx1"/>
                          </a:solidFill>
                        </a:rPr>
                        <a:t>max_leaf_nodes</a:t>
                      </a:r>
                      <a:r>
                        <a:rPr lang="en-US" sz="1200" cap="none" spc="0" dirty="0">
                          <a:solidFill>
                            <a:schemeClr val="tx1"/>
                          </a:solidFill>
                        </a:rPr>
                        <a:t>': None,</a:t>
                      </a:r>
                    </a:p>
                    <a:p>
                      <a:r>
                        <a:rPr lang="en-US" sz="1200" cap="none" spc="0" dirty="0">
                          <a:solidFill>
                            <a:schemeClr val="tx1"/>
                          </a:solidFill>
                        </a:rPr>
                        <a:t> '</a:t>
                      </a:r>
                      <a:r>
                        <a:rPr lang="en-US" sz="1200" cap="none" spc="0" dirty="0" err="1">
                          <a:solidFill>
                            <a:schemeClr val="tx1"/>
                          </a:solidFill>
                        </a:rPr>
                        <a:t>min_impurity_decrease</a:t>
                      </a:r>
                      <a:r>
                        <a:rPr lang="en-US" sz="1200" cap="none" spc="0" dirty="0">
                          <a:solidFill>
                            <a:schemeClr val="tx1"/>
                          </a:solidFill>
                        </a:rPr>
                        <a:t>': 0.0,</a:t>
                      </a:r>
                    </a:p>
                    <a:p>
                      <a:r>
                        <a:rPr lang="en-US" sz="1200" cap="none" spc="0" dirty="0">
                          <a:solidFill>
                            <a:schemeClr val="tx1"/>
                          </a:solidFill>
                        </a:rPr>
                        <a:t> '</a:t>
                      </a:r>
                      <a:r>
                        <a:rPr lang="en-US" sz="1200" cap="none" spc="0" dirty="0" err="1">
                          <a:solidFill>
                            <a:schemeClr val="tx1"/>
                          </a:solidFill>
                        </a:rPr>
                        <a:t>min_samples_leaf</a:t>
                      </a:r>
                      <a:r>
                        <a:rPr lang="en-US" sz="1200" cap="none" spc="0" dirty="0">
                          <a:solidFill>
                            <a:schemeClr val="tx1"/>
                          </a:solidFill>
                        </a:rPr>
                        <a:t>': 1,</a:t>
                      </a:r>
                    </a:p>
                    <a:p>
                      <a:r>
                        <a:rPr lang="en-US" sz="1200" cap="none" spc="0" dirty="0">
                          <a:solidFill>
                            <a:schemeClr val="tx1"/>
                          </a:solidFill>
                        </a:rPr>
                        <a:t> '</a:t>
                      </a:r>
                      <a:r>
                        <a:rPr lang="en-US" sz="1200" cap="none" spc="0" dirty="0" err="1">
                          <a:solidFill>
                            <a:schemeClr val="tx1"/>
                          </a:solidFill>
                        </a:rPr>
                        <a:t>min_samples_split</a:t>
                      </a:r>
                      <a:r>
                        <a:rPr lang="en-US" sz="1200" cap="none" spc="0" dirty="0">
                          <a:solidFill>
                            <a:schemeClr val="tx1"/>
                          </a:solidFill>
                        </a:rPr>
                        <a:t>': 2,</a:t>
                      </a:r>
                    </a:p>
                    <a:p>
                      <a:r>
                        <a:rPr lang="en-US" sz="1200" cap="none" spc="0" dirty="0">
                          <a:solidFill>
                            <a:schemeClr val="tx1"/>
                          </a:solidFill>
                        </a:rPr>
                        <a:t> '</a:t>
                      </a:r>
                      <a:r>
                        <a:rPr lang="en-US" sz="1200" cap="none" spc="0" dirty="0" err="1">
                          <a:solidFill>
                            <a:schemeClr val="tx1"/>
                          </a:solidFill>
                        </a:rPr>
                        <a:t>min_weight_fraction_leaf</a:t>
                      </a:r>
                      <a:r>
                        <a:rPr lang="en-US" sz="1200" cap="none" spc="0" dirty="0">
                          <a:solidFill>
                            <a:schemeClr val="tx1"/>
                          </a:solidFill>
                        </a:rPr>
                        <a:t>': 0.0,</a:t>
                      </a:r>
                    </a:p>
                    <a:p>
                      <a:r>
                        <a:rPr lang="en-US" sz="1200" cap="none" spc="0" dirty="0">
                          <a:solidFill>
                            <a:schemeClr val="tx1"/>
                          </a:solidFill>
                        </a:rPr>
                        <a:t> '</a:t>
                      </a:r>
                      <a:r>
                        <a:rPr lang="en-US" sz="1200" cap="none" spc="0" dirty="0" err="1">
                          <a:solidFill>
                            <a:schemeClr val="tx1"/>
                          </a:solidFill>
                        </a:rPr>
                        <a:t>random_state</a:t>
                      </a:r>
                      <a:r>
                        <a:rPr lang="en-US" sz="1200" cap="none" spc="0" dirty="0">
                          <a:solidFill>
                            <a:schemeClr val="tx1"/>
                          </a:solidFill>
                        </a:rPr>
                        <a:t>': None,</a:t>
                      </a:r>
                    </a:p>
                    <a:p>
                      <a:r>
                        <a:rPr lang="en-US" sz="1200" cap="none" spc="0" dirty="0">
                          <a:solidFill>
                            <a:schemeClr val="tx1"/>
                          </a:solidFill>
                        </a:rPr>
                        <a:t> 'splitter': 'best'</a:t>
                      </a:r>
                    </a:p>
                    <a:p>
                      <a:r>
                        <a:rPr lang="en-US" sz="1200" cap="none" spc="0" dirty="0">
                          <a:solidFill>
                            <a:schemeClr val="tx1"/>
                          </a:solidFill>
                        </a:rPr>
                        <a:t>}</a:t>
                      </a:r>
                    </a:p>
                  </a:txBody>
                  <a:tcPr marL="63881" marR="91259" marT="18252" marB="136888">
                    <a:lnL w="12700" cap="flat" cmpd="sng" algn="ctr">
                      <a:solidFill>
                        <a:schemeClr val="accent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9525" cap="flat" cmpd="sng" algn="ctr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cap="none" spc="0">
                          <a:solidFill>
                            <a:schemeClr val="tx1"/>
                          </a:solidFill>
                        </a:rPr>
                        <a:t>{</a:t>
                      </a:r>
                    </a:p>
                    <a:p>
                      <a:r>
                        <a:rPr lang="en-US" sz="1200" cap="none" spc="0">
                          <a:solidFill>
                            <a:schemeClr val="tx1"/>
                          </a:solidFill>
                        </a:rPr>
                        <a:t>'bootstrap': True,</a:t>
                      </a:r>
                    </a:p>
                    <a:p>
                      <a:r>
                        <a:rPr lang="en-US" sz="1200" cap="none" spc="0">
                          <a:solidFill>
                            <a:schemeClr val="tx1"/>
                          </a:solidFill>
                        </a:rPr>
                        <a:t> '</a:t>
                      </a:r>
                      <a:r>
                        <a:rPr lang="en-US" sz="1200" cap="none" spc="0" err="1">
                          <a:solidFill>
                            <a:schemeClr val="tx1"/>
                          </a:solidFill>
                        </a:rPr>
                        <a:t>ccp_alpha</a:t>
                      </a:r>
                      <a:r>
                        <a:rPr lang="en-US" sz="1200" cap="none" spc="0">
                          <a:solidFill>
                            <a:schemeClr val="tx1"/>
                          </a:solidFill>
                        </a:rPr>
                        <a:t>': 0.0,</a:t>
                      </a:r>
                    </a:p>
                    <a:p>
                      <a:r>
                        <a:rPr lang="en-US" sz="1200" cap="none" spc="0">
                          <a:solidFill>
                            <a:schemeClr val="tx1"/>
                          </a:solidFill>
                        </a:rPr>
                        <a:t> '</a:t>
                      </a:r>
                      <a:r>
                        <a:rPr lang="en-US" sz="1200" cap="none" spc="0" err="1">
                          <a:solidFill>
                            <a:schemeClr val="tx1"/>
                          </a:solidFill>
                        </a:rPr>
                        <a:t>class_weight</a:t>
                      </a:r>
                      <a:r>
                        <a:rPr lang="en-US" sz="1200" cap="none" spc="0">
                          <a:solidFill>
                            <a:schemeClr val="tx1"/>
                          </a:solidFill>
                        </a:rPr>
                        <a:t>': None,</a:t>
                      </a:r>
                    </a:p>
                    <a:p>
                      <a:r>
                        <a:rPr lang="en-US" sz="1200" cap="none" spc="0">
                          <a:solidFill>
                            <a:schemeClr val="tx1"/>
                          </a:solidFill>
                        </a:rPr>
                        <a:t> 'criterion': '</a:t>
                      </a:r>
                      <a:r>
                        <a:rPr lang="en-US" sz="1200" cap="none" spc="0" err="1">
                          <a:solidFill>
                            <a:schemeClr val="tx1"/>
                          </a:solidFill>
                        </a:rPr>
                        <a:t>gini</a:t>
                      </a:r>
                      <a:r>
                        <a:rPr lang="en-US" sz="1200" cap="none" spc="0">
                          <a:solidFill>
                            <a:schemeClr val="tx1"/>
                          </a:solidFill>
                        </a:rPr>
                        <a:t>',</a:t>
                      </a:r>
                    </a:p>
                    <a:p>
                      <a:r>
                        <a:rPr lang="en-US" sz="1200" cap="none" spc="0">
                          <a:solidFill>
                            <a:schemeClr val="tx1"/>
                          </a:solidFill>
                        </a:rPr>
                        <a:t> '</a:t>
                      </a:r>
                      <a:r>
                        <a:rPr lang="en-US" sz="1200" cap="none" spc="0" err="1">
                          <a:solidFill>
                            <a:schemeClr val="tx1"/>
                          </a:solidFill>
                        </a:rPr>
                        <a:t>max_depth</a:t>
                      </a:r>
                      <a:r>
                        <a:rPr lang="en-US" sz="1200" cap="none" spc="0">
                          <a:solidFill>
                            <a:schemeClr val="tx1"/>
                          </a:solidFill>
                        </a:rPr>
                        <a:t>': None,</a:t>
                      </a:r>
                    </a:p>
                    <a:p>
                      <a:r>
                        <a:rPr lang="en-US" sz="1200" cap="none" spc="0">
                          <a:solidFill>
                            <a:schemeClr val="tx1"/>
                          </a:solidFill>
                        </a:rPr>
                        <a:t> '</a:t>
                      </a:r>
                      <a:r>
                        <a:rPr lang="en-US" sz="1200" cap="none" spc="0" err="1">
                          <a:solidFill>
                            <a:schemeClr val="tx1"/>
                          </a:solidFill>
                        </a:rPr>
                        <a:t>max_features</a:t>
                      </a:r>
                      <a:r>
                        <a:rPr lang="en-US" sz="1200" cap="none" spc="0">
                          <a:solidFill>
                            <a:schemeClr val="tx1"/>
                          </a:solidFill>
                        </a:rPr>
                        <a:t>': 'sqrt',</a:t>
                      </a:r>
                    </a:p>
                    <a:p>
                      <a:r>
                        <a:rPr lang="en-US" sz="1200" cap="none" spc="0">
                          <a:solidFill>
                            <a:schemeClr val="tx1"/>
                          </a:solidFill>
                        </a:rPr>
                        <a:t> '</a:t>
                      </a:r>
                      <a:r>
                        <a:rPr lang="en-US" sz="1200" cap="none" spc="0" err="1">
                          <a:solidFill>
                            <a:schemeClr val="tx1"/>
                          </a:solidFill>
                        </a:rPr>
                        <a:t>max_leaf_nodes</a:t>
                      </a:r>
                      <a:r>
                        <a:rPr lang="en-US" sz="1200" cap="none" spc="0">
                          <a:solidFill>
                            <a:schemeClr val="tx1"/>
                          </a:solidFill>
                        </a:rPr>
                        <a:t>': None,</a:t>
                      </a:r>
                    </a:p>
                    <a:p>
                      <a:r>
                        <a:rPr lang="en-US" sz="1200" cap="none" spc="0">
                          <a:solidFill>
                            <a:schemeClr val="tx1"/>
                          </a:solidFill>
                        </a:rPr>
                        <a:t> '</a:t>
                      </a:r>
                      <a:r>
                        <a:rPr lang="en-US" sz="1200" cap="none" spc="0" err="1">
                          <a:solidFill>
                            <a:schemeClr val="tx1"/>
                          </a:solidFill>
                        </a:rPr>
                        <a:t>max_samples</a:t>
                      </a:r>
                      <a:r>
                        <a:rPr lang="en-US" sz="1200" cap="none" spc="0">
                          <a:solidFill>
                            <a:schemeClr val="tx1"/>
                          </a:solidFill>
                        </a:rPr>
                        <a:t>': None,</a:t>
                      </a:r>
                    </a:p>
                    <a:p>
                      <a:r>
                        <a:rPr lang="en-US" sz="1200" cap="none" spc="0">
                          <a:solidFill>
                            <a:schemeClr val="tx1"/>
                          </a:solidFill>
                        </a:rPr>
                        <a:t> '</a:t>
                      </a:r>
                      <a:r>
                        <a:rPr lang="en-US" sz="1200" cap="none" spc="0" err="1">
                          <a:solidFill>
                            <a:schemeClr val="tx1"/>
                          </a:solidFill>
                        </a:rPr>
                        <a:t>min_impurity_decrease</a:t>
                      </a:r>
                      <a:r>
                        <a:rPr lang="en-US" sz="1200" cap="none" spc="0">
                          <a:solidFill>
                            <a:schemeClr val="tx1"/>
                          </a:solidFill>
                        </a:rPr>
                        <a:t>': 0.0,</a:t>
                      </a:r>
                    </a:p>
                    <a:p>
                      <a:r>
                        <a:rPr lang="en-US" sz="1200" cap="none" spc="0">
                          <a:solidFill>
                            <a:schemeClr val="tx1"/>
                          </a:solidFill>
                        </a:rPr>
                        <a:t> '</a:t>
                      </a:r>
                      <a:r>
                        <a:rPr lang="en-US" sz="1200" cap="none" spc="0" err="1">
                          <a:solidFill>
                            <a:schemeClr val="tx1"/>
                          </a:solidFill>
                        </a:rPr>
                        <a:t>min_samples_leaf</a:t>
                      </a:r>
                      <a:r>
                        <a:rPr lang="en-US" sz="1200" cap="none" spc="0">
                          <a:solidFill>
                            <a:schemeClr val="tx1"/>
                          </a:solidFill>
                        </a:rPr>
                        <a:t>': 1,</a:t>
                      </a:r>
                    </a:p>
                    <a:p>
                      <a:r>
                        <a:rPr lang="en-US" sz="1200" cap="none" spc="0">
                          <a:solidFill>
                            <a:schemeClr val="tx1"/>
                          </a:solidFill>
                        </a:rPr>
                        <a:t> '</a:t>
                      </a:r>
                      <a:r>
                        <a:rPr lang="en-US" sz="1200" cap="none" spc="0" err="1">
                          <a:solidFill>
                            <a:schemeClr val="tx1"/>
                          </a:solidFill>
                        </a:rPr>
                        <a:t>min_samples_split</a:t>
                      </a:r>
                      <a:r>
                        <a:rPr lang="en-US" sz="1200" cap="none" spc="0">
                          <a:solidFill>
                            <a:schemeClr val="tx1"/>
                          </a:solidFill>
                        </a:rPr>
                        <a:t>': 2,</a:t>
                      </a:r>
                    </a:p>
                    <a:p>
                      <a:r>
                        <a:rPr lang="en-US" sz="1200" cap="none" spc="0">
                          <a:solidFill>
                            <a:schemeClr val="tx1"/>
                          </a:solidFill>
                        </a:rPr>
                        <a:t> '</a:t>
                      </a:r>
                      <a:r>
                        <a:rPr lang="en-US" sz="1200" cap="none" spc="0" err="1">
                          <a:solidFill>
                            <a:schemeClr val="tx1"/>
                          </a:solidFill>
                        </a:rPr>
                        <a:t>min_weight_fraction_leaf</a:t>
                      </a:r>
                      <a:r>
                        <a:rPr lang="en-US" sz="1200" cap="none" spc="0">
                          <a:solidFill>
                            <a:schemeClr val="tx1"/>
                          </a:solidFill>
                        </a:rPr>
                        <a:t>': 0.0,</a:t>
                      </a:r>
                    </a:p>
                    <a:p>
                      <a:r>
                        <a:rPr lang="en-US" sz="1200" cap="none" spc="0">
                          <a:solidFill>
                            <a:schemeClr val="tx1"/>
                          </a:solidFill>
                        </a:rPr>
                        <a:t> '</a:t>
                      </a:r>
                      <a:r>
                        <a:rPr lang="en-US" sz="1200" cap="none" spc="0" err="1">
                          <a:solidFill>
                            <a:schemeClr val="tx1"/>
                          </a:solidFill>
                        </a:rPr>
                        <a:t>n_estimators</a:t>
                      </a:r>
                      <a:r>
                        <a:rPr lang="en-US" sz="1200" cap="none" spc="0">
                          <a:solidFill>
                            <a:schemeClr val="tx1"/>
                          </a:solidFill>
                        </a:rPr>
                        <a:t>': 100,</a:t>
                      </a:r>
                    </a:p>
                    <a:p>
                      <a:r>
                        <a:rPr lang="en-US" sz="1200" cap="none" spc="0">
                          <a:solidFill>
                            <a:schemeClr val="tx1"/>
                          </a:solidFill>
                        </a:rPr>
                        <a:t> '</a:t>
                      </a:r>
                      <a:r>
                        <a:rPr lang="en-US" sz="1200" cap="none" spc="0" err="1">
                          <a:solidFill>
                            <a:schemeClr val="tx1"/>
                          </a:solidFill>
                        </a:rPr>
                        <a:t>n_jobs</a:t>
                      </a:r>
                      <a:r>
                        <a:rPr lang="en-US" sz="1200" cap="none" spc="0">
                          <a:solidFill>
                            <a:schemeClr val="tx1"/>
                          </a:solidFill>
                        </a:rPr>
                        <a:t>': None,</a:t>
                      </a:r>
                    </a:p>
                    <a:p>
                      <a:r>
                        <a:rPr lang="en-US" sz="1200" cap="none" spc="0">
                          <a:solidFill>
                            <a:schemeClr val="tx1"/>
                          </a:solidFill>
                        </a:rPr>
                        <a:t> '</a:t>
                      </a:r>
                      <a:r>
                        <a:rPr lang="en-US" sz="1200" cap="none" spc="0" err="1">
                          <a:solidFill>
                            <a:schemeClr val="tx1"/>
                          </a:solidFill>
                        </a:rPr>
                        <a:t>oob_score</a:t>
                      </a:r>
                      <a:r>
                        <a:rPr lang="en-US" sz="1200" cap="none" spc="0">
                          <a:solidFill>
                            <a:schemeClr val="tx1"/>
                          </a:solidFill>
                        </a:rPr>
                        <a:t>': False,</a:t>
                      </a:r>
                    </a:p>
                    <a:p>
                      <a:r>
                        <a:rPr lang="en-US" sz="1200" cap="none" spc="0">
                          <a:solidFill>
                            <a:schemeClr val="tx1"/>
                          </a:solidFill>
                        </a:rPr>
                        <a:t> '</a:t>
                      </a:r>
                      <a:r>
                        <a:rPr lang="en-US" sz="1200" cap="none" spc="0" err="1">
                          <a:solidFill>
                            <a:schemeClr val="tx1"/>
                          </a:solidFill>
                        </a:rPr>
                        <a:t>random_state</a:t>
                      </a:r>
                      <a:r>
                        <a:rPr lang="en-US" sz="1200" cap="none" spc="0">
                          <a:solidFill>
                            <a:schemeClr val="tx1"/>
                          </a:solidFill>
                        </a:rPr>
                        <a:t>': None,</a:t>
                      </a:r>
                    </a:p>
                    <a:p>
                      <a:r>
                        <a:rPr lang="en-US" sz="1200" cap="none" spc="0">
                          <a:solidFill>
                            <a:schemeClr val="tx1"/>
                          </a:solidFill>
                        </a:rPr>
                        <a:t> 'verbose': 0,</a:t>
                      </a:r>
                    </a:p>
                    <a:p>
                      <a:r>
                        <a:rPr lang="en-US" sz="1200" cap="none" spc="0">
                          <a:solidFill>
                            <a:schemeClr val="tx1"/>
                          </a:solidFill>
                        </a:rPr>
                        <a:t> '</a:t>
                      </a:r>
                      <a:r>
                        <a:rPr lang="en-US" sz="1200" cap="none" spc="0" err="1">
                          <a:solidFill>
                            <a:schemeClr val="tx1"/>
                          </a:solidFill>
                        </a:rPr>
                        <a:t>warm_start</a:t>
                      </a:r>
                      <a:r>
                        <a:rPr lang="en-US" sz="1200" cap="none" spc="0">
                          <a:solidFill>
                            <a:schemeClr val="tx1"/>
                          </a:solidFill>
                        </a:rPr>
                        <a:t>': False</a:t>
                      </a:r>
                    </a:p>
                    <a:p>
                      <a:r>
                        <a:rPr lang="en-US" sz="1200" cap="none" spc="0">
                          <a:solidFill>
                            <a:schemeClr val="tx1"/>
                          </a:solidFill>
                        </a:rPr>
                        <a:t>}</a:t>
                      </a:r>
                    </a:p>
                    <a:p>
                      <a:endParaRPr lang="en-US" sz="1200" cap="none" spc="0">
                        <a:solidFill>
                          <a:schemeClr val="tx1"/>
                        </a:solidFill>
                      </a:endParaRPr>
                    </a:p>
                  </a:txBody>
                  <a:tcPr marL="63881" marR="91259" marT="18252" marB="13688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9525" cap="flat" cmpd="sng" algn="ctr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700" cap="none" spc="0" dirty="0">
                          <a:solidFill>
                            <a:schemeClr val="tx1"/>
                          </a:solidFill>
                        </a:rPr>
                        <a:t>{</a:t>
                      </a:r>
                    </a:p>
                    <a:p>
                      <a:r>
                        <a:rPr lang="en-US" sz="700" cap="none" spc="0" dirty="0">
                          <a:solidFill>
                            <a:schemeClr val="tx1"/>
                          </a:solidFill>
                        </a:rPr>
                        <a:t> 'objective': '</a:t>
                      </a:r>
                      <a:r>
                        <a:rPr lang="en-US" sz="700" cap="none" spc="0" dirty="0" err="1">
                          <a:solidFill>
                            <a:schemeClr val="tx1"/>
                          </a:solidFill>
                        </a:rPr>
                        <a:t>binary:logistic</a:t>
                      </a:r>
                      <a:r>
                        <a:rPr lang="en-US" sz="700" cap="none" spc="0" dirty="0">
                          <a:solidFill>
                            <a:schemeClr val="tx1"/>
                          </a:solidFill>
                        </a:rPr>
                        <a:t>',</a:t>
                      </a:r>
                    </a:p>
                    <a:p>
                      <a:r>
                        <a:rPr lang="en-US" sz="700" cap="none" spc="0" dirty="0">
                          <a:solidFill>
                            <a:schemeClr val="tx1"/>
                          </a:solidFill>
                        </a:rPr>
                        <a:t> '</a:t>
                      </a:r>
                      <a:r>
                        <a:rPr lang="en-US" sz="700" cap="none" spc="0" dirty="0" err="1">
                          <a:solidFill>
                            <a:schemeClr val="tx1"/>
                          </a:solidFill>
                        </a:rPr>
                        <a:t>use_label_encoder</a:t>
                      </a:r>
                      <a:r>
                        <a:rPr lang="en-US" sz="700" cap="none" spc="0" dirty="0">
                          <a:solidFill>
                            <a:schemeClr val="tx1"/>
                          </a:solidFill>
                        </a:rPr>
                        <a:t>': None,</a:t>
                      </a:r>
                    </a:p>
                    <a:p>
                      <a:r>
                        <a:rPr lang="en-US" sz="700" cap="none" spc="0" dirty="0">
                          <a:solidFill>
                            <a:schemeClr val="tx1"/>
                          </a:solidFill>
                        </a:rPr>
                        <a:t> '</a:t>
                      </a:r>
                      <a:r>
                        <a:rPr lang="en-US" sz="700" cap="none" spc="0" dirty="0" err="1">
                          <a:solidFill>
                            <a:schemeClr val="tx1"/>
                          </a:solidFill>
                        </a:rPr>
                        <a:t>base_score</a:t>
                      </a:r>
                      <a:r>
                        <a:rPr lang="en-US" sz="700" cap="none" spc="0" dirty="0">
                          <a:solidFill>
                            <a:schemeClr val="tx1"/>
                          </a:solidFill>
                        </a:rPr>
                        <a:t>': None,</a:t>
                      </a:r>
                    </a:p>
                    <a:p>
                      <a:r>
                        <a:rPr lang="en-US" sz="700" cap="none" spc="0" dirty="0">
                          <a:solidFill>
                            <a:schemeClr val="tx1"/>
                          </a:solidFill>
                        </a:rPr>
                        <a:t> 'booster': None,</a:t>
                      </a:r>
                    </a:p>
                    <a:p>
                      <a:r>
                        <a:rPr lang="en-US" sz="700" cap="none" spc="0" dirty="0">
                          <a:solidFill>
                            <a:schemeClr val="tx1"/>
                          </a:solidFill>
                        </a:rPr>
                        <a:t> 'callbacks': None,</a:t>
                      </a:r>
                    </a:p>
                    <a:p>
                      <a:r>
                        <a:rPr lang="en-US" sz="700" cap="none" spc="0" dirty="0">
                          <a:solidFill>
                            <a:schemeClr val="tx1"/>
                          </a:solidFill>
                        </a:rPr>
                        <a:t> '</a:t>
                      </a:r>
                      <a:r>
                        <a:rPr lang="en-US" sz="700" cap="none" spc="0" dirty="0" err="1">
                          <a:solidFill>
                            <a:schemeClr val="tx1"/>
                          </a:solidFill>
                        </a:rPr>
                        <a:t>colsample_bylevel</a:t>
                      </a:r>
                      <a:r>
                        <a:rPr lang="en-US" sz="700" cap="none" spc="0" dirty="0">
                          <a:solidFill>
                            <a:schemeClr val="tx1"/>
                          </a:solidFill>
                        </a:rPr>
                        <a:t>': None,</a:t>
                      </a:r>
                    </a:p>
                    <a:p>
                      <a:r>
                        <a:rPr lang="en-US" sz="700" cap="none" spc="0" dirty="0">
                          <a:solidFill>
                            <a:schemeClr val="tx1"/>
                          </a:solidFill>
                        </a:rPr>
                        <a:t> '</a:t>
                      </a:r>
                      <a:r>
                        <a:rPr lang="en-US" sz="700" cap="none" spc="0" dirty="0" err="1">
                          <a:solidFill>
                            <a:schemeClr val="tx1"/>
                          </a:solidFill>
                        </a:rPr>
                        <a:t>colsample_bynode</a:t>
                      </a:r>
                      <a:r>
                        <a:rPr lang="en-US" sz="700" cap="none" spc="0" dirty="0">
                          <a:solidFill>
                            <a:schemeClr val="tx1"/>
                          </a:solidFill>
                        </a:rPr>
                        <a:t>': None,</a:t>
                      </a:r>
                    </a:p>
                    <a:p>
                      <a:r>
                        <a:rPr lang="en-US" sz="700" cap="none" spc="0" dirty="0">
                          <a:solidFill>
                            <a:schemeClr val="tx1"/>
                          </a:solidFill>
                        </a:rPr>
                        <a:t> '</a:t>
                      </a:r>
                      <a:r>
                        <a:rPr lang="en-US" sz="700" cap="none" spc="0" dirty="0" err="1">
                          <a:solidFill>
                            <a:schemeClr val="tx1"/>
                          </a:solidFill>
                        </a:rPr>
                        <a:t>colsample_bytree</a:t>
                      </a:r>
                      <a:r>
                        <a:rPr lang="en-US" sz="700" cap="none" spc="0" dirty="0">
                          <a:solidFill>
                            <a:schemeClr val="tx1"/>
                          </a:solidFill>
                        </a:rPr>
                        <a:t>': None,</a:t>
                      </a:r>
                    </a:p>
                    <a:p>
                      <a:r>
                        <a:rPr lang="en-US" sz="700" cap="none" spc="0" dirty="0">
                          <a:solidFill>
                            <a:schemeClr val="tx1"/>
                          </a:solidFill>
                        </a:rPr>
                        <a:t> '</a:t>
                      </a:r>
                      <a:r>
                        <a:rPr lang="en-US" sz="700" cap="none" spc="0" dirty="0" err="1">
                          <a:solidFill>
                            <a:schemeClr val="tx1"/>
                          </a:solidFill>
                        </a:rPr>
                        <a:t>early_stopping_rounds</a:t>
                      </a:r>
                      <a:r>
                        <a:rPr lang="en-US" sz="700" cap="none" spc="0" dirty="0">
                          <a:solidFill>
                            <a:schemeClr val="tx1"/>
                          </a:solidFill>
                        </a:rPr>
                        <a:t>': None,</a:t>
                      </a:r>
                    </a:p>
                    <a:p>
                      <a:r>
                        <a:rPr lang="en-US" sz="700" cap="none" spc="0" dirty="0">
                          <a:solidFill>
                            <a:schemeClr val="tx1"/>
                          </a:solidFill>
                        </a:rPr>
                        <a:t> '</a:t>
                      </a:r>
                      <a:r>
                        <a:rPr lang="en-US" sz="700" cap="none" spc="0" dirty="0" err="1">
                          <a:solidFill>
                            <a:schemeClr val="tx1"/>
                          </a:solidFill>
                        </a:rPr>
                        <a:t>enable_categorical</a:t>
                      </a:r>
                      <a:r>
                        <a:rPr lang="en-US" sz="700" cap="none" spc="0" dirty="0">
                          <a:solidFill>
                            <a:schemeClr val="tx1"/>
                          </a:solidFill>
                        </a:rPr>
                        <a:t>': False,</a:t>
                      </a:r>
                    </a:p>
                    <a:p>
                      <a:r>
                        <a:rPr lang="en-US" sz="700" cap="none" spc="0" dirty="0">
                          <a:solidFill>
                            <a:schemeClr val="tx1"/>
                          </a:solidFill>
                        </a:rPr>
                        <a:t> '</a:t>
                      </a:r>
                      <a:r>
                        <a:rPr lang="en-US" sz="700" cap="none" spc="0" dirty="0" err="1">
                          <a:solidFill>
                            <a:schemeClr val="tx1"/>
                          </a:solidFill>
                        </a:rPr>
                        <a:t>eval_metric</a:t>
                      </a:r>
                      <a:r>
                        <a:rPr lang="en-US" sz="700" cap="none" spc="0" dirty="0">
                          <a:solidFill>
                            <a:schemeClr val="tx1"/>
                          </a:solidFill>
                        </a:rPr>
                        <a:t>': None,</a:t>
                      </a:r>
                    </a:p>
                    <a:p>
                      <a:r>
                        <a:rPr lang="en-US" sz="700" cap="none" spc="0" dirty="0">
                          <a:solidFill>
                            <a:schemeClr val="tx1"/>
                          </a:solidFill>
                        </a:rPr>
                        <a:t> '</a:t>
                      </a:r>
                      <a:r>
                        <a:rPr lang="en-US" sz="700" cap="none" spc="0" dirty="0" err="1">
                          <a:solidFill>
                            <a:schemeClr val="tx1"/>
                          </a:solidFill>
                        </a:rPr>
                        <a:t>feature_types</a:t>
                      </a:r>
                      <a:r>
                        <a:rPr lang="en-US" sz="700" cap="none" spc="0" dirty="0">
                          <a:solidFill>
                            <a:schemeClr val="tx1"/>
                          </a:solidFill>
                        </a:rPr>
                        <a:t>': None,</a:t>
                      </a:r>
                    </a:p>
                    <a:p>
                      <a:r>
                        <a:rPr lang="en-US" sz="700" cap="none" spc="0" dirty="0">
                          <a:solidFill>
                            <a:schemeClr val="tx1"/>
                          </a:solidFill>
                        </a:rPr>
                        <a:t> 'gamma': None,</a:t>
                      </a:r>
                    </a:p>
                    <a:p>
                      <a:r>
                        <a:rPr lang="en-US" sz="700" cap="none" spc="0" dirty="0">
                          <a:solidFill>
                            <a:schemeClr val="tx1"/>
                          </a:solidFill>
                        </a:rPr>
                        <a:t> '</a:t>
                      </a:r>
                      <a:r>
                        <a:rPr lang="en-US" sz="700" cap="none" spc="0" dirty="0" err="1">
                          <a:solidFill>
                            <a:schemeClr val="tx1"/>
                          </a:solidFill>
                        </a:rPr>
                        <a:t>gpu_id</a:t>
                      </a:r>
                      <a:r>
                        <a:rPr lang="en-US" sz="700" cap="none" spc="0" dirty="0">
                          <a:solidFill>
                            <a:schemeClr val="tx1"/>
                          </a:solidFill>
                        </a:rPr>
                        <a:t>': None,</a:t>
                      </a:r>
                    </a:p>
                    <a:p>
                      <a:r>
                        <a:rPr lang="en-US" sz="700" cap="none" spc="0" dirty="0">
                          <a:solidFill>
                            <a:schemeClr val="tx1"/>
                          </a:solidFill>
                        </a:rPr>
                        <a:t> '</a:t>
                      </a:r>
                      <a:r>
                        <a:rPr lang="en-US" sz="700" cap="none" spc="0" dirty="0" err="1">
                          <a:solidFill>
                            <a:schemeClr val="tx1"/>
                          </a:solidFill>
                        </a:rPr>
                        <a:t>grow_policy</a:t>
                      </a:r>
                      <a:r>
                        <a:rPr lang="en-US" sz="700" cap="none" spc="0" dirty="0">
                          <a:solidFill>
                            <a:schemeClr val="tx1"/>
                          </a:solidFill>
                        </a:rPr>
                        <a:t>': None,</a:t>
                      </a:r>
                    </a:p>
                    <a:p>
                      <a:r>
                        <a:rPr lang="en-US" sz="700" cap="none" spc="0" dirty="0">
                          <a:solidFill>
                            <a:schemeClr val="tx1"/>
                          </a:solidFill>
                        </a:rPr>
                        <a:t> '</a:t>
                      </a:r>
                      <a:r>
                        <a:rPr lang="en-US" sz="700" cap="none" spc="0" dirty="0" err="1">
                          <a:solidFill>
                            <a:schemeClr val="tx1"/>
                          </a:solidFill>
                        </a:rPr>
                        <a:t>importance_type</a:t>
                      </a:r>
                      <a:r>
                        <a:rPr lang="en-US" sz="700" cap="none" spc="0" dirty="0">
                          <a:solidFill>
                            <a:schemeClr val="tx1"/>
                          </a:solidFill>
                        </a:rPr>
                        <a:t>': None,</a:t>
                      </a:r>
                    </a:p>
                    <a:p>
                      <a:r>
                        <a:rPr lang="en-US" sz="700" cap="none" spc="0" dirty="0">
                          <a:solidFill>
                            <a:schemeClr val="tx1"/>
                          </a:solidFill>
                        </a:rPr>
                        <a:t> '</a:t>
                      </a:r>
                      <a:r>
                        <a:rPr lang="en-US" sz="700" cap="none" spc="0" dirty="0" err="1">
                          <a:solidFill>
                            <a:schemeClr val="tx1"/>
                          </a:solidFill>
                        </a:rPr>
                        <a:t>interaction_constraints</a:t>
                      </a:r>
                      <a:r>
                        <a:rPr lang="en-US" sz="700" cap="none" spc="0" dirty="0">
                          <a:solidFill>
                            <a:schemeClr val="tx1"/>
                          </a:solidFill>
                        </a:rPr>
                        <a:t>': None,</a:t>
                      </a:r>
                    </a:p>
                    <a:p>
                      <a:r>
                        <a:rPr lang="en-US" sz="700" cap="none" spc="0" dirty="0">
                          <a:solidFill>
                            <a:schemeClr val="tx1"/>
                          </a:solidFill>
                        </a:rPr>
                        <a:t> '</a:t>
                      </a:r>
                      <a:r>
                        <a:rPr lang="en-US" sz="700" cap="none" spc="0" dirty="0" err="1">
                          <a:solidFill>
                            <a:schemeClr val="tx1"/>
                          </a:solidFill>
                        </a:rPr>
                        <a:t>learning_rate</a:t>
                      </a:r>
                      <a:r>
                        <a:rPr lang="en-US" sz="700" cap="none" spc="0" dirty="0">
                          <a:solidFill>
                            <a:schemeClr val="tx1"/>
                          </a:solidFill>
                        </a:rPr>
                        <a:t>': None,</a:t>
                      </a:r>
                    </a:p>
                    <a:p>
                      <a:r>
                        <a:rPr lang="en-US" sz="700" cap="none" spc="0" dirty="0">
                          <a:solidFill>
                            <a:schemeClr val="tx1"/>
                          </a:solidFill>
                        </a:rPr>
                        <a:t> '</a:t>
                      </a:r>
                      <a:r>
                        <a:rPr lang="en-US" sz="700" cap="none" spc="0" dirty="0" err="1">
                          <a:solidFill>
                            <a:schemeClr val="tx1"/>
                          </a:solidFill>
                        </a:rPr>
                        <a:t>max_bin</a:t>
                      </a:r>
                      <a:r>
                        <a:rPr lang="en-US" sz="700" cap="none" spc="0" dirty="0">
                          <a:solidFill>
                            <a:schemeClr val="tx1"/>
                          </a:solidFill>
                        </a:rPr>
                        <a:t>': None,</a:t>
                      </a:r>
                    </a:p>
                    <a:p>
                      <a:r>
                        <a:rPr lang="en-US" sz="700" cap="none" spc="0" dirty="0">
                          <a:solidFill>
                            <a:schemeClr val="tx1"/>
                          </a:solidFill>
                        </a:rPr>
                        <a:t> '</a:t>
                      </a:r>
                      <a:r>
                        <a:rPr lang="en-US" sz="700" cap="none" spc="0" dirty="0" err="1">
                          <a:solidFill>
                            <a:schemeClr val="tx1"/>
                          </a:solidFill>
                        </a:rPr>
                        <a:t>max_cat_threshold</a:t>
                      </a:r>
                      <a:r>
                        <a:rPr lang="en-US" sz="700" cap="none" spc="0" dirty="0">
                          <a:solidFill>
                            <a:schemeClr val="tx1"/>
                          </a:solidFill>
                        </a:rPr>
                        <a:t>': None,</a:t>
                      </a:r>
                    </a:p>
                    <a:p>
                      <a:r>
                        <a:rPr lang="en-US" sz="700" cap="none" spc="0" dirty="0">
                          <a:solidFill>
                            <a:schemeClr val="tx1"/>
                          </a:solidFill>
                        </a:rPr>
                        <a:t> '</a:t>
                      </a:r>
                      <a:r>
                        <a:rPr lang="en-US" sz="700" cap="none" spc="0" dirty="0" err="1">
                          <a:solidFill>
                            <a:schemeClr val="tx1"/>
                          </a:solidFill>
                        </a:rPr>
                        <a:t>max_cat_to_onehot</a:t>
                      </a:r>
                      <a:r>
                        <a:rPr lang="en-US" sz="700" cap="none" spc="0" dirty="0">
                          <a:solidFill>
                            <a:schemeClr val="tx1"/>
                          </a:solidFill>
                        </a:rPr>
                        <a:t>': None,</a:t>
                      </a:r>
                    </a:p>
                    <a:p>
                      <a:r>
                        <a:rPr lang="en-US" sz="700" cap="none" spc="0" dirty="0">
                          <a:solidFill>
                            <a:schemeClr val="tx1"/>
                          </a:solidFill>
                        </a:rPr>
                        <a:t> '</a:t>
                      </a:r>
                      <a:r>
                        <a:rPr lang="en-US" sz="700" cap="none" spc="0" dirty="0" err="1">
                          <a:solidFill>
                            <a:schemeClr val="tx1"/>
                          </a:solidFill>
                        </a:rPr>
                        <a:t>max_delta_step</a:t>
                      </a:r>
                      <a:r>
                        <a:rPr lang="en-US" sz="700" cap="none" spc="0" dirty="0">
                          <a:solidFill>
                            <a:schemeClr val="tx1"/>
                          </a:solidFill>
                        </a:rPr>
                        <a:t>': None,</a:t>
                      </a:r>
                    </a:p>
                    <a:p>
                      <a:r>
                        <a:rPr lang="en-US" sz="700" cap="none" spc="0" dirty="0">
                          <a:solidFill>
                            <a:schemeClr val="tx1"/>
                          </a:solidFill>
                        </a:rPr>
                        <a:t> '</a:t>
                      </a:r>
                      <a:r>
                        <a:rPr lang="en-US" sz="700" cap="none" spc="0" dirty="0" err="1">
                          <a:solidFill>
                            <a:schemeClr val="tx1"/>
                          </a:solidFill>
                        </a:rPr>
                        <a:t>max_depth</a:t>
                      </a:r>
                      <a:r>
                        <a:rPr lang="en-US" sz="700" cap="none" spc="0" dirty="0">
                          <a:solidFill>
                            <a:schemeClr val="tx1"/>
                          </a:solidFill>
                        </a:rPr>
                        <a:t>': None,</a:t>
                      </a:r>
                    </a:p>
                    <a:p>
                      <a:r>
                        <a:rPr lang="en-US" sz="700" cap="none" spc="0" dirty="0">
                          <a:solidFill>
                            <a:schemeClr val="tx1"/>
                          </a:solidFill>
                        </a:rPr>
                        <a:t> '</a:t>
                      </a:r>
                      <a:r>
                        <a:rPr lang="en-US" sz="700" cap="none" spc="0" dirty="0" err="1">
                          <a:solidFill>
                            <a:schemeClr val="tx1"/>
                          </a:solidFill>
                        </a:rPr>
                        <a:t>max_leaves</a:t>
                      </a:r>
                      <a:r>
                        <a:rPr lang="en-US" sz="700" cap="none" spc="0" dirty="0">
                          <a:solidFill>
                            <a:schemeClr val="tx1"/>
                          </a:solidFill>
                        </a:rPr>
                        <a:t>': None,</a:t>
                      </a:r>
                    </a:p>
                    <a:p>
                      <a:r>
                        <a:rPr lang="en-US" sz="700" cap="none" spc="0" dirty="0">
                          <a:solidFill>
                            <a:schemeClr val="tx1"/>
                          </a:solidFill>
                        </a:rPr>
                        <a:t> '</a:t>
                      </a:r>
                      <a:r>
                        <a:rPr lang="en-US" sz="700" cap="none" spc="0" dirty="0" err="1">
                          <a:solidFill>
                            <a:schemeClr val="tx1"/>
                          </a:solidFill>
                        </a:rPr>
                        <a:t>min_child_weight</a:t>
                      </a:r>
                      <a:r>
                        <a:rPr lang="en-US" sz="700" cap="none" spc="0" dirty="0">
                          <a:solidFill>
                            <a:schemeClr val="tx1"/>
                          </a:solidFill>
                        </a:rPr>
                        <a:t>': None,</a:t>
                      </a:r>
                    </a:p>
                    <a:p>
                      <a:r>
                        <a:rPr lang="en-US" sz="700" cap="none" spc="0" dirty="0">
                          <a:solidFill>
                            <a:schemeClr val="tx1"/>
                          </a:solidFill>
                        </a:rPr>
                        <a:t> 'missing': nan,</a:t>
                      </a:r>
                    </a:p>
                    <a:p>
                      <a:r>
                        <a:rPr lang="en-US" sz="700" cap="none" spc="0" dirty="0">
                          <a:solidFill>
                            <a:schemeClr val="tx1"/>
                          </a:solidFill>
                        </a:rPr>
                        <a:t> '</a:t>
                      </a:r>
                      <a:r>
                        <a:rPr lang="en-US" sz="700" cap="none" spc="0" dirty="0" err="1">
                          <a:solidFill>
                            <a:schemeClr val="tx1"/>
                          </a:solidFill>
                        </a:rPr>
                        <a:t>monotone_constraints</a:t>
                      </a:r>
                      <a:r>
                        <a:rPr lang="en-US" sz="700" cap="none" spc="0" dirty="0">
                          <a:solidFill>
                            <a:schemeClr val="tx1"/>
                          </a:solidFill>
                        </a:rPr>
                        <a:t>': None,</a:t>
                      </a:r>
                    </a:p>
                    <a:p>
                      <a:r>
                        <a:rPr lang="en-US" sz="700" cap="none" spc="0" dirty="0">
                          <a:solidFill>
                            <a:schemeClr val="tx1"/>
                          </a:solidFill>
                        </a:rPr>
                        <a:t> '</a:t>
                      </a:r>
                      <a:r>
                        <a:rPr lang="en-US" sz="700" cap="none" spc="0" dirty="0" err="1">
                          <a:solidFill>
                            <a:schemeClr val="tx1"/>
                          </a:solidFill>
                        </a:rPr>
                        <a:t>n_estimators</a:t>
                      </a:r>
                      <a:r>
                        <a:rPr lang="en-US" sz="700" cap="none" spc="0" dirty="0">
                          <a:solidFill>
                            <a:schemeClr val="tx1"/>
                          </a:solidFill>
                        </a:rPr>
                        <a:t>': 100,</a:t>
                      </a:r>
                    </a:p>
                    <a:p>
                      <a:r>
                        <a:rPr lang="en-US" sz="700" cap="none" spc="0" dirty="0">
                          <a:solidFill>
                            <a:schemeClr val="tx1"/>
                          </a:solidFill>
                        </a:rPr>
                        <a:t> '</a:t>
                      </a:r>
                      <a:r>
                        <a:rPr lang="en-US" sz="700" cap="none" spc="0" dirty="0" err="1">
                          <a:solidFill>
                            <a:schemeClr val="tx1"/>
                          </a:solidFill>
                        </a:rPr>
                        <a:t>n_jobs</a:t>
                      </a:r>
                      <a:r>
                        <a:rPr lang="en-US" sz="700" cap="none" spc="0" dirty="0">
                          <a:solidFill>
                            <a:schemeClr val="tx1"/>
                          </a:solidFill>
                        </a:rPr>
                        <a:t>': None,</a:t>
                      </a:r>
                    </a:p>
                    <a:p>
                      <a:r>
                        <a:rPr lang="en-US" sz="700" cap="none" spc="0" dirty="0">
                          <a:solidFill>
                            <a:schemeClr val="tx1"/>
                          </a:solidFill>
                        </a:rPr>
                        <a:t> '</a:t>
                      </a:r>
                      <a:r>
                        <a:rPr lang="en-US" sz="700" cap="none" spc="0" dirty="0" err="1">
                          <a:solidFill>
                            <a:schemeClr val="tx1"/>
                          </a:solidFill>
                        </a:rPr>
                        <a:t>num_parallel_tree</a:t>
                      </a:r>
                      <a:r>
                        <a:rPr lang="en-US" sz="700" cap="none" spc="0" dirty="0">
                          <a:solidFill>
                            <a:schemeClr val="tx1"/>
                          </a:solidFill>
                        </a:rPr>
                        <a:t>': None,</a:t>
                      </a:r>
                    </a:p>
                    <a:p>
                      <a:r>
                        <a:rPr lang="en-US" sz="700" cap="none" spc="0" dirty="0">
                          <a:solidFill>
                            <a:schemeClr val="tx1"/>
                          </a:solidFill>
                        </a:rPr>
                        <a:t> 'predictor': None,</a:t>
                      </a:r>
                    </a:p>
                    <a:p>
                      <a:r>
                        <a:rPr lang="en-US" sz="700" cap="none" spc="0" dirty="0">
                          <a:solidFill>
                            <a:schemeClr val="tx1"/>
                          </a:solidFill>
                        </a:rPr>
                        <a:t> '</a:t>
                      </a:r>
                      <a:r>
                        <a:rPr lang="en-US" sz="700" cap="none" spc="0" dirty="0" err="1">
                          <a:solidFill>
                            <a:schemeClr val="tx1"/>
                          </a:solidFill>
                        </a:rPr>
                        <a:t>random_state</a:t>
                      </a:r>
                      <a:r>
                        <a:rPr lang="en-US" sz="700" cap="none" spc="0" dirty="0">
                          <a:solidFill>
                            <a:schemeClr val="tx1"/>
                          </a:solidFill>
                        </a:rPr>
                        <a:t>': 42,</a:t>
                      </a:r>
                    </a:p>
                    <a:p>
                      <a:r>
                        <a:rPr lang="en-US" sz="700" cap="none" spc="0" dirty="0">
                          <a:solidFill>
                            <a:schemeClr val="tx1"/>
                          </a:solidFill>
                        </a:rPr>
                        <a:t> '</a:t>
                      </a:r>
                      <a:r>
                        <a:rPr lang="en-US" sz="700" cap="none" spc="0" dirty="0" err="1">
                          <a:solidFill>
                            <a:schemeClr val="tx1"/>
                          </a:solidFill>
                        </a:rPr>
                        <a:t>reg_alpha</a:t>
                      </a:r>
                      <a:r>
                        <a:rPr lang="en-US" sz="700" cap="none" spc="0" dirty="0">
                          <a:solidFill>
                            <a:schemeClr val="tx1"/>
                          </a:solidFill>
                        </a:rPr>
                        <a:t>': None,</a:t>
                      </a:r>
                    </a:p>
                    <a:p>
                      <a:r>
                        <a:rPr lang="en-US" sz="700" cap="none" spc="0" dirty="0">
                          <a:solidFill>
                            <a:schemeClr val="tx1"/>
                          </a:solidFill>
                        </a:rPr>
                        <a:t> '</a:t>
                      </a:r>
                      <a:r>
                        <a:rPr lang="en-US" sz="700" cap="none" spc="0" dirty="0" err="1">
                          <a:solidFill>
                            <a:schemeClr val="tx1"/>
                          </a:solidFill>
                        </a:rPr>
                        <a:t>reg_lambda</a:t>
                      </a:r>
                      <a:r>
                        <a:rPr lang="en-US" sz="700" cap="none" spc="0" dirty="0">
                          <a:solidFill>
                            <a:schemeClr val="tx1"/>
                          </a:solidFill>
                        </a:rPr>
                        <a:t>': None,</a:t>
                      </a:r>
                    </a:p>
                    <a:p>
                      <a:r>
                        <a:rPr lang="en-US" sz="700" cap="none" spc="0" dirty="0">
                          <a:solidFill>
                            <a:schemeClr val="tx1"/>
                          </a:solidFill>
                        </a:rPr>
                        <a:t> '</a:t>
                      </a:r>
                      <a:r>
                        <a:rPr lang="en-US" sz="700" cap="none" spc="0" dirty="0" err="1">
                          <a:solidFill>
                            <a:schemeClr val="tx1"/>
                          </a:solidFill>
                        </a:rPr>
                        <a:t>sampling_method</a:t>
                      </a:r>
                      <a:r>
                        <a:rPr lang="en-US" sz="700" cap="none" spc="0" dirty="0">
                          <a:solidFill>
                            <a:schemeClr val="tx1"/>
                          </a:solidFill>
                        </a:rPr>
                        <a:t>': None,</a:t>
                      </a:r>
                    </a:p>
                    <a:p>
                      <a:r>
                        <a:rPr lang="en-US" sz="700" cap="none" spc="0" dirty="0">
                          <a:solidFill>
                            <a:schemeClr val="tx1"/>
                          </a:solidFill>
                        </a:rPr>
                        <a:t> '</a:t>
                      </a:r>
                      <a:r>
                        <a:rPr lang="en-US" sz="700" cap="none" spc="0" dirty="0" err="1">
                          <a:solidFill>
                            <a:schemeClr val="tx1"/>
                          </a:solidFill>
                        </a:rPr>
                        <a:t>scale_pos_weight</a:t>
                      </a:r>
                      <a:r>
                        <a:rPr lang="en-US" sz="700" cap="none" spc="0" dirty="0">
                          <a:solidFill>
                            <a:schemeClr val="tx1"/>
                          </a:solidFill>
                        </a:rPr>
                        <a:t>': None,</a:t>
                      </a:r>
                    </a:p>
                    <a:p>
                      <a:r>
                        <a:rPr lang="en-US" sz="700" cap="none" spc="0" dirty="0">
                          <a:solidFill>
                            <a:schemeClr val="tx1"/>
                          </a:solidFill>
                        </a:rPr>
                        <a:t> 'subsample': None,</a:t>
                      </a:r>
                    </a:p>
                    <a:p>
                      <a:r>
                        <a:rPr lang="en-US" sz="700" cap="none" spc="0" dirty="0">
                          <a:solidFill>
                            <a:schemeClr val="tx1"/>
                          </a:solidFill>
                        </a:rPr>
                        <a:t> '</a:t>
                      </a:r>
                      <a:r>
                        <a:rPr lang="en-US" sz="700" cap="none" spc="0" dirty="0" err="1">
                          <a:solidFill>
                            <a:schemeClr val="tx1"/>
                          </a:solidFill>
                        </a:rPr>
                        <a:t>tree_method</a:t>
                      </a:r>
                      <a:r>
                        <a:rPr lang="en-US" sz="700" cap="none" spc="0" dirty="0">
                          <a:solidFill>
                            <a:schemeClr val="tx1"/>
                          </a:solidFill>
                        </a:rPr>
                        <a:t>': None,</a:t>
                      </a:r>
                    </a:p>
                    <a:p>
                      <a:r>
                        <a:rPr lang="en-US" sz="700" cap="none" spc="0" dirty="0">
                          <a:solidFill>
                            <a:schemeClr val="tx1"/>
                          </a:solidFill>
                        </a:rPr>
                        <a:t> '</a:t>
                      </a:r>
                      <a:r>
                        <a:rPr lang="en-US" sz="700" cap="none" spc="0" dirty="0" err="1">
                          <a:solidFill>
                            <a:schemeClr val="tx1"/>
                          </a:solidFill>
                        </a:rPr>
                        <a:t>validate_parameters</a:t>
                      </a:r>
                      <a:r>
                        <a:rPr lang="en-US" sz="700" cap="none" spc="0" dirty="0">
                          <a:solidFill>
                            <a:schemeClr val="tx1"/>
                          </a:solidFill>
                        </a:rPr>
                        <a:t>': None,</a:t>
                      </a:r>
                    </a:p>
                    <a:p>
                      <a:r>
                        <a:rPr lang="en-US" sz="700" cap="none" spc="0" dirty="0">
                          <a:solidFill>
                            <a:schemeClr val="tx1"/>
                          </a:solidFill>
                        </a:rPr>
                        <a:t> 'verbosity': None</a:t>
                      </a:r>
                    </a:p>
                    <a:p>
                      <a:r>
                        <a:rPr lang="en-US" sz="700" cap="none" spc="0" dirty="0">
                          <a:solidFill>
                            <a:schemeClr val="tx1"/>
                          </a:solidFill>
                        </a:rPr>
                        <a:t>}</a:t>
                      </a:r>
                    </a:p>
                  </a:txBody>
                  <a:tcPr marL="63881" marR="91259" marT="18252" marB="13688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9525" cap="flat" cmpd="sng" algn="ctr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cap="none" spc="0" dirty="0">
                          <a:solidFill>
                            <a:schemeClr val="tx1"/>
                          </a:solidFill>
                        </a:rPr>
                        <a:t>{</a:t>
                      </a:r>
                    </a:p>
                    <a:p>
                      <a:r>
                        <a:rPr lang="en-US" sz="1000" cap="none" spc="0" dirty="0">
                          <a:solidFill>
                            <a:schemeClr val="tx1"/>
                          </a:solidFill>
                        </a:rPr>
                        <a:t> 'algorithm': 'SAMME.R',</a:t>
                      </a:r>
                    </a:p>
                    <a:p>
                      <a:r>
                        <a:rPr lang="en-US" sz="1000" cap="none" spc="0" dirty="0">
                          <a:solidFill>
                            <a:schemeClr val="tx1"/>
                          </a:solidFill>
                        </a:rPr>
                        <a:t> '</a:t>
                      </a:r>
                      <a:r>
                        <a:rPr lang="en-US" sz="1000" cap="none" spc="0" dirty="0" err="1">
                          <a:solidFill>
                            <a:schemeClr val="tx1"/>
                          </a:solidFill>
                        </a:rPr>
                        <a:t>base_estimator</a:t>
                      </a:r>
                      <a:r>
                        <a:rPr lang="en-US" sz="1000" cap="none" spc="0" dirty="0">
                          <a:solidFill>
                            <a:schemeClr val="tx1"/>
                          </a:solidFill>
                        </a:rPr>
                        <a:t>': 'deprecated',</a:t>
                      </a:r>
                    </a:p>
                    <a:p>
                      <a:r>
                        <a:rPr lang="en-US" sz="1000" cap="none" spc="0" dirty="0">
                          <a:solidFill>
                            <a:schemeClr val="tx1"/>
                          </a:solidFill>
                        </a:rPr>
                        <a:t> 'estimator': None,</a:t>
                      </a:r>
                    </a:p>
                    <a:p>
                      <a:r>
                        <a:rPr lang="en-US" sz="1000" cap="none" spc="0" dirty="0">
                          <a:solidFill>
                            <a:schemeClr val="tx1"/>
                          </a:solidFill>
                        </a:rPr>
                        <a:t> '</a:t>
                      </a:r>
                      <a:r>
                        <a:rPr lang="en-US" sz="1000" cap="none" spc="0" dirty="0" err="1">
                          <a:solidFill>
                            <a:schemeClr val="tx1"/>
                          </a:solidFill>
                        </a:rPr>
                        <a:t>learning_rate</a:t>
                      </a:r>
                      <a:r>
                        <a:rPr lang="en-US" sz="1000" cap="none" spc="0" dirty="0">
                          <a:solidFill>
                            <a:schemeClr val="tx1"/>
                          </a:solidFill>
                        </a:rPr>
                        <a:t>': 1.0,</a:t>
                      </a:r>
                    </a:p>
                    <a:p>
                      <a:r>
                        <a:rPr lang="en-US" sz="1000" cap="none" spc="0" dirty="0">
                          <a:solidFill>
                            <a:schemeClr val="tx1"/>
                          </a:solidFill>
                        </a:rPr>
                        <a:t> '</a:t>
                      </a:r>
                      <a:r>
                        <a:rPr lang="en-US" sz="1000" cap="none" spc="0" dirty="0" err="1">
                          <a:solidFill>
                            <a:schemeClr val="tx1"/>
                          </a:solidFill>
                        </a:rPr>
                        <a:t>n_estimators</a:t>
                      </a:r>
                      <a:r>
                        <a:rPr lang="en-US" sz="1000" cap="none" spc="0" dirty="0">
                          <a:solidFill>
                            <a:schemeClr val="tx1"/>
                          </a:solidFill>
                        </a:rPr>
                        <a:t>': 50,</a:t>
                      </a:r>
                    </a:p>
                    <a:p>
                      <a:r>
                        <a:rPr lang="en-US" sz="1000" cap="none" spc="0" dirty="0">
                          <a:solidFill>
                            <a:schemeClr val="tx1"/>
                          </a:solidFill>
                        </a:rPr>
                        <a:t> '</a:t>
                      </a:r>
                      <a:r>
                        <a:rPr lang="en-US" sz="1000" cap="none" spc="0" dirty="0" err="1">
                          <a:solidFill>
                            <a:schemeClr val="tx1"/>
                          </a:solidFill>
                        </a:rPr>
                        <a:t>random_state</a:t>
                      </a:r>
                      <a:r>
                        <a:rPr lang="en-US" sz="1000" cap="none" spc="0" dirty="0">
                          <a:solidFill>
                            <a:schemeClr val="tx1"/>
                          </a:solidFill>
                        </a:rPr>
                        <a:t>': None</a:t>
                      </a:r>
                    </a:p>
                    <a:p>
                      <a:r>
                        <a:rPr lang="en-US" sz="1000" cap="none" spc="0" dirty="0">
                          <a:solidFill>
                            <a:schemeClr val="tx1"/>
                          </a:solidFill>
                        </a:rPr>
                        <a:t>}</a:t>
                      </a:r>
                    </a:p>
                  </a:txBody>
                  <a:tcPr marL="63881" marR="91259" marT="18252" marB="13688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9525" cap="flat" cmpd="sng" algn="ctr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5054048"/>
                  </a:ext>
                </a:extLst>
              </a:tr>
              <a:tr h="368122">
                <a:tc>
                  <a:txBody>
                    <a:bodyPr/>
                    <a:lstStyle/>
                    <a:p>
                      <a:r>
                        <a:rPr lang="en-US" sz="1200" cap="none" spc="0" dirty="0">
                          <a:solidFill>
                            <a:schemeClr val="tx1"/>
                          </a:solidFill>
                        </a:rPr>
                        <a:t>Accuracy: 85.7%</a:t>
                      </a:r>
                    </a:p>
                  </a:txBody>
                  <a:tcPr marL="63881" marR="91259" marT="18252" marB="136888">
                    <a:lnL w="12700" cap="flat" cmpd="sng" algn="ctr">
                      <a:solidFill>
                        <a:schemeClr val="accent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cap="none" spc="0">
                          <a:solidFill>
                            <a:schemeClr val="tx1"/>
                          </a:solidFill>
                        </a:rPr>
                        <a:t>Accuracy: 89.2%</a:t>
                      </a:r>
                    </a:p>
                  </a:txBody>
                  <a:tcPr marL="63881" marR="91259" marT="18252" marB="13688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cap="none" spc="0">
                          <a:solidFill>
                            <a:schemeClr val="tx1"/>
                          </a:solidFill>
                        </a:rPr>
                        <a:t>Accuracy 88.6%</a:t>
                      </a:r>
                    </a:p>
                  </a:txBody>
                  <a:tcPr marL="63881" marR="91259" marT="18252" marB="13688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cap="none" spc="0" dirty="0">
                          <a:solidFill>
                            <a:schemeClr val="tx1"/>
                          </a:solidFill>
                        </a:rPr>
                        <a:t>Accuracy: 87.8%</a:t>
                      </a:r>
                    </a:p>
                  </a:txBody>
                  <a:tcPr marL="63881" marR="91259" marT="18252" marB="13688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6937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784329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32AEEBC8-9D30-42EF-95F2-386C2653FB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12B753-F92F-2C03-4175-71C1BF746A5D}"/>
              </a:ext>
            </a:extLst>
          </p:cNvPr>
          <p:cNvSpPr txBox="1"/>
          <p:nvPr/>
        </p:nvSpPr>
        <p:spPr>
          <a:xfrm>
            <a:off x="630936" y="502920"/>
            <a:ext cx="3419856" cy="14630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0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AutoGluon – Using AutoML for Model Selection</a:t>
            </a:r>
          </a:p>
        </p:txBody>
      </p:sp>
      <p:sp>
        <p:nvSpPr>
          <p:cNvPr id="18" name="sketch line">
            <a:extLst>
              <a:ext uri="{FF2B5EF4-FFF2-40B4-BE49-F238E27FC236}">
                <a16:creationId xmlns:a16="http://schemas.microsoft.com/office/drawing/2014/main" id="{2E92FA66-67D7-4CB4-94D3-E643A9AD4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66159" y="1225296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5EC5B5-9F5A-A79C-605A-9A8AC66C273D}"/>
              </a:ext>
            </a:extLst>
          </p:cNvPr>
          <p:cNvSpPr txBox="1"/>
          <p:nvPr/>
        </p:nvSpPr>
        <p:spPr>
          <a:xfrm>
            <a:off x="4654295" y="502920"/>
            <a:ext cx="6894576" cy="14630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685800" indent="-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000" b="1"/>
              <a:t>AutoML is useful for model selection and getting a baseline accuracy to improve upon</a:t>
            </a:r>
          </a:p>
          <a:p>
            <a:pPr marL="685800" indent="-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000" b="1"/>
          </a:p>
          <a:p>
            <a:pPr marL="685800" indent="-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000" b="1"/>
              <a:t>AutoML tools quickly perform hyperparameter tuning and create a leaderboard of models</a:t>
            </a:r>
          </a:p>
          <a:p>
            <a:pPr marL="685800" indent="-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000" b="1"/>
          </a:p>
          <a:p>
            <a:pPr marL="685800" indent="-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000" b="1"/>
              <a:t>Leadership is ranked by eval_metric – default is accuracy</a:t>
            </a:r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0544D5AE-64E9-EC23-2CD6-00953D35A5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1427" y="2290936"/>
            <a:ext cx="9656953" cy="3959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2502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2596F992-698C-48C0-9D89-70DA4CE927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12B753-F92F-2C03-4175-71C1BF746A5D}"/>
              </a:ext>
            </a:extLst>
          </p:cNvPr>
          <p:cNvSpPr txBox="1"/>
          <p:nvPr/>
        </p:nvSpPr>
        <p:spPr>
          <a:xfrm>
            <a:off x="818984" y="4230093"/>
            <a:ext cx="4150581" cy="180016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Neural Networks</a:t>
            </a:r>
          </a:p>
        </p:txBody>
      </p:sp>
      <p:pic>
        <p:nvPicPr>
          <p:cNvPr id="7" name="Picture 6" descr="Table, calendar&#10;&#10;Description automatically generated">
            <a:extLst>
              <a:ext uri="{FF2B5EF4-FFF2-40B4-BE49-F238E27FC236}">
                <a16:creationId xmlns:a16="http://schemas.microsoft.com/office/drawing/2014/main" id="{AF16938D-858F-C483-AB39-1CA424E511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592" y="611369"/>
            <a:ext cx="11139778" cy="314698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65EC5B5-9F5A-A79C-605A-9A8AC66C273D}"/>
              </a:ext>
            </a:extLst>
          </p:cNvPr>
          <p:cNvSpPr txBox="1"/>
          <p:nvPr/>
        </p:nvSpPr>
        <p:spPr>
          <a:xfrm>
            <a:off x="5246415" y="4230094"/>
            <a:ext cx="6235268" cy="180016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685800" indent="-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100" b="1"/>
              <a:t>Used Keras and Tensorflow</a:t>
            </a:r>
          </a:p>
          <a:p>
            <a:pPr marL="685800" indent="-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100" b="1"/>
          </a:p>
          <a:p>
            <a:pPr marL="685800" indent="-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100" b="1"/>
              <a:t>Built a Multi-Layer perceptron (MLP 2, 3 and 4 Layer), GRU and LSTM models</a:t>
            </a:r>
          </a:p>
          <a:p>
            <a:pPr marL="685800" indent="-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100" b="1"/>
          </a:p>
          <a:p>
            <a:pPr marL="685800" indent="-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100" b="1"/>
              <a:t>LSTM was the highest rank on validation set</a:t>
            </a:r>
          </a:p>
          <a:p>
            <a:pPr marL="685800" indent="-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100" b="1"/>
          </a:p>
          <a:p>
            <a:pPr marL="685800" indent="-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100" b="1"/>
              <a:t>Metrics below are for validation set – 75% train and 25% validate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7BFF8DC-0AE7-4AD2-9B28-2E5F26D62C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E0162AD-C6E5-4BF8-A453-76ADB36877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300" y="6406115"/>
            <a:ext cx="4076698" cy="464399"/>
          </a:xfrm>
          <a:prstGeom prst="rect">
            <a:avLst/>
          </a:prstGeom>
          <a:gradFill>
            <a:gsLst>
              <a:gs pos="19000">
                <a:srgbClr val="000000">
                  <a:alpha val="31000"/>
                </a:srgbClr>
              </a:gs>
              <a:gs pos="99000">
                <a:schemeClr val="accent1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5115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00E0F77-E936-4985-B7B1-B9823486AC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12B753-F92F-2C03-4175-71C1BF746A5D}"/>
              </a:ext>
            </a:extLst>
          </p:cNvPr>
          <p:cNvSpPr txBox="1"/>
          <p:nvPr/>
        </p:nvSpPr>
        <p:spPr>
          <a:xfrm>
            <a:off x="517889" y="4883544"/>
            <a:ext cx="3876086" cy="15569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Model Evaluation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5C8260E-968F-44E8-A823-ABB4313119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86584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89" y="0"/>
            <a:ext cx="11231745" cy="458818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Calendar&#10;&#10;Description automatically generated">
            <a:extLst>
              <a:ext uri="{FF2B5EF4-FFF2-40B4-BE49-F238E27FC236}">
                <a16:creationId xmlns:a16="http://schemas.microsoft.com/office/drawing/2014/main" id="{EA0EDCD8-EB2C-5C7A-B35E-2BE214D699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205" y="807501"/>
            <a:ext cx="10369645" cy="2981274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FE43805F-24A6-46A4-B19B-54F2834735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001107" y="5661132"/>
            <a:ext cx="1463040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5EC5B5-9F5A-A79C-605A-9A8AC66C273D}"/>
              </a:ext>
            </a:extLst>
          </p:cNvPr>
          <p:cNvSpPr txBox="1"/>
          <p:nvPr/>
        </p:nvSpPr>
        <p:spPr>
          <a:xfrm>
            <a:off x="5162719" y="4883544"/>
            <a:ext cx="6586915" cy="15569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685800" indent="-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1"/>
              <a:t>Time to train and time to predict are important factors</a:t>
            </a:r>
          </a:p>
          <a:p>
            <a:pPr marL="685800" indent="-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400" b="1"/>
          </a:p>
          <a:p>
            <a:pPr marL="685800" indent="-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1"/>
              <a:t>Both train-test split and dedicated test dataset with many samples used to evaluate models</a:t>
            </a:r>
          </a:p>
          <a:p>
            <a:pPr marL="685800" indent="-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400" b="1"/>
          </a:p>
          <a:p>
            <a:pPr marL="685800" indent="-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1"/>
              <a:t>MLP with 3 layers was the highest ranked</a:t>
            </a:r>
          </a:p>
        </p:txBody>
      </p:sp>
    </p:spTree>
    <p:extLst>
      <p:ext uri="{BB962C8B-B14F-4D97-AF65-F5344CB8AC3E}">
        <p14:creationId xmlns:p14="http://schemas.microsoft.com/office/powerpoint/2010/main" val="20359327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8AC8E79-ECD6-4F34-BE5A-9F5E850E85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D2BE1BB-2AB2-4D7E-9E27-8D245181B5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2A1615C-2156-4B15-BF3E-39794B3790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97691"/>
            <a:ext cx="5378624" cy="6402614"/>
            <a:chOff x="-19221" y="197691"/>
            <a:chExt cx="5378624" cy="6402614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D0AAA4B8-4E08-4663-9835-BA403F0061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251144"/>
              <a:ext cx="5187198" cy="6239661"/>
            </a:xfrm>
            <a:custGeom>
              <a:avLst/>
              <a:gdLst>
                <a:gd name="connsiteX0" fmla="*/ 2011811 w 5187198"/>
                <a:gd name="connsiteY0" fmla="*/ 4 h 6239661"/>
                <a:gd name="connsiteX1" fmla="*/ 2617011 w 5187198"/>
                <a:gd name="connsiteY1" fmla="*/ 70590 h 6239661"/>
                <a:gd name="connsiteX2" fmla="*/ 2690321 w 5187198"/>
                <a:gd name="connsiteY2" fmla="*/ 88146 h 6239661"/>
                <a:gd name="connsiteX3" fmla="*/ 2726863 w 5187198"/>
                <a:gd name="connsiteY3" fmla="*/ 97127 h 6239661"/>
                <a:gd name="connsiteX4" fmla="*/ 2762951 w 5187198"/>
                <a:gd name="connsiteY4" fmla="*/ 107375 h 6239661"/>
                <a:gd name="connsiteX5" fmla="*/ 2834843 w 5187198"/>
                <a:gd name="connsiteY5" fmla="*/ 128493 h 6239661"/>
                <a:gd name="connsiteX6" fmla="*/ 2906574 w 5187198"/>
                <a:gd name="connsiteY6" fmla="*/ 151076 h 6239661"/>
                <a:gd name="connsiteX7" fmla="*/ 3049504 w 5187198"/>
                <a:gd name="connsiteY7" fmla="*/ 202124 h 6239661"/>
                <a:gd name="connsiteX8" fmla="*/ 3189518 w 5187198"/>
                <a:gd name="connsiteY8" fmla="*/ 260159 h 6239661"/>
                <a:gd name="connsiteX9" fmla="*/ 3326048 w 5187198"/>
                <a:gd name="connsiteY9" fmla="*/ 325143 h 6239661"/>
                <a:gd name="connsiteX10" fmla="*/ 3459166 w 5187198"/>
                <a:gd name="connsiteY10" fmla="*/ 395936 h 6239661"/>
                <a:gd name="connsiteX11" fmla="*/ 3588578 w 5187198"/>
                <a:gd name="connsiteY11" fmla="*/ 472343 h 6239661"/>
                <a:gd name="connsiteX12" fmla="*/ 3651864 w 5187198"/>
                <a:gd name="connsiteY12" fmla="*/ 512600 h 6239661"/>
                <a:gd name="connsiteX13" fmla="*/ 3714514 w 5187198"/>
                <a:gd name="connsiteY13" fmla="*/ 553499 h 6239661"/>
                <a:gd name="connsiteX14" fmla="*/ 4181221 w 5187198"/>
                <a:gd name="connsiteY14" fmla="*/ 922912 h 6239661"/>
                <a:gd name="connsiteX15" fmla="*/ 4582963 w 5187198"/>
                <a:gd name="connsiteY15" fmla="*/ 1358264 h 6239661"/>
                <a:gd name="connsiteX16" fmla="*/ 4670721 w 5187198"/>
                <a:gd name="connsiteY16" fmla="*/ 1477644 h 6239661"/>
                <a:gd name="connsiteX17" fmla="*/ 4752378 w 5187198"/>
                <a:gd name="connsiteY17" fmla="*/ 1601187 h 6239661"/>
                <a:gd name="connsiteX18" fmla="*/ 4772168 w 5187198"/>
                <a:gd name="connsiteY18" fmla="*/ 1632456 h 6239661"/>
                <a:gd name="connsiteX19" fmla="*/ 4782117 w 5187198"/>
                <a:gd name="connsiteY19" fmla="*/ 1648104 h 6239661"/>
                <a:gd name="connsiteX20" fmla="*/ 4791381 w 5187198"/>
                <a:gd name="connsiteY20" fmla="*/ 1664150 h 6239661"/>
                <a:gd name="connsiteX21" fmla="*/ 4828190 w 5187198"/>
                <a:gd name="connsiteY21" fmla="*/ 1728379 h 6239661"/>
                <a:gd name="connsiteX22" fmla="*/ 4864832 w 5187198"/>
                <a:gd name="connsiteY22" fmla="*/ 1792796 h 6239661"/>
                <a:gd name="connsiteX23" fmla="*/ 4899201 w 5187198"/>
                <a:gd name="connsiteY23" fmla="*/ 1858342 h 6239661"/>
                <a:gd name="connsiteX24" fmla="*/ 4933266 w 5187198"/>
                <a:gd name="connsiteY24" fmla="*/ 1924155 h 6239661"/>
                <a:gd name="connsiteX25" fmla="*/ 4964403 w 5187198"/>
                <a:gd name="connsiteY25" fmla="*/ 1991384 h 6239661"/>
                <a:gd name="connsiteX26" fmla="*/ 4995019 w 5187198"/>
                <a:gd name="connsiteY26" fmla="*/ 2058823 h 6239661"/>
                <a:gd name="connsiteX27" fmla="*/ 5021999 w 5187198"/>
                <a:gd name="connsiteY27" fmla="*/ 2127723 h 6239661"/>
                <a:gd name="connsiteX28" fmla="*/ 5048321 w 5187198"/>
                <a:gd name="connsiteY28" fmla="*/ 2196908 h 6239661"/>
                <a:gd name="connsiteX29" fmla="*/ 5070546 w 5187198"/>
                <a:gd name="connsiteY29" fmla="*/ 2267547 h 6239661"/>
                <a:gd name="connsiteX30" fmla="*/ 5092171 w 5187198"/>
                <a:gd name="connsiteY30" fmla="*/ 2338256 h 6239661"/>
                <a:gd name="connsiteX31" fmla="*/ 5110305 w 5187198"/>
                <a:gd name="connsiteY31" fmla="*/ 2409886 h 6239661"/>
                <a:gd name="connsiteX32" fmla="*/ 5186393 w 5187198"/>
                <a:gd name="connsiteY32" fmla="*/ 2992022 h 6239661"/>
                <a:gd name="connsiteX33" fmla="*/ 5149045 w 5187198"/>
                <a:gd name="connsiteY33" fmla="*/ 3571816 h 6239661"/>
                <a:gd name="connsiteX34" fmla="*/ 5126572 w 5187198"/>
                <a:gd name="connsiteY34" fmla="*/ 3714520 h 6239661"/>
                <a:gd name="connsiteX35" fmla="*/ 5099067 w 5187198"/>
                <a:gd name="connsiteY35" fmla="*/ 3856108 h 6239661"/>
                <a:gd name="connsiteX36" fmla="*/ 5095699 w 5187198"/>
                <a:gd name="connsiteY36" fmla="*/ 3873868 h 6239661"/>
                <a:gd name="connsiteX37" fmla="*/ 5091573 w 5187198"/>
                <a:gd name="connsiteY37" fmla="*/ 3891426 h 6239661"/>
                <a:gd name="connsiteX38" fmla="*/ 5083324 w 5187198"/>
                <a:gd name="connsiteY38" fmla="*/ 3926541 h 6239661"/>
                <a:gd name="connsiteX39" fmla="*/ 5067256 w 5187198"/>
                <a:gd name="connsiteY39" fmla="*/ 3996889 h 6239661"/>
                <a:gd name="connsiteX40" fmla="*/ 5059194 w 5187198"/>
                <a:gd name="connsiteY40" fmla="*/ 4032171 h 6239661"/>
                <a:gd name="connsiteX41" fmla="*/ 5049522 w 5187198"/>
                <a:gd name="connsiteY41" fmla="*/ 4067833 h 6239661"/>
                <a:gd name="connsiteX42" fmla="*/ 5040067 w 5187198"/>
                <a:gd name="connsiteY42" fmla="*/ 4103553 h 6239661"/>
                <a:gd name="connsiteX43" fmla="*/ 5028960 w 5187198"/>
                <a:gd name="connsiteY43" fmla="*/ 4138946 h 6239661"/>
                <a:gd name="connsiteX44" fmla="*/ 4917351 w 5187198"/>
                <a:gd name="connsiteY44" fmla="*/ 4417041 h 6239661"/>
                <a:gd name="connsiteX45" fmla="*/ 4756163 w 5187198"/>
                <a:gd name="connsiteY45" fmla="*/ 4676402 h 6239661"/>
                <a:gd name="connsiteX46" fmla="*/ 4322493 w 5187198"/>
                <a:gd name="connsiteY46" fmla="*/ 5105604 h 6239661"/>
                <a:gd name="connsiteX47" fmla="*/ 3840510 w 5187198"/>
                <a:gd name="connsiteY47" fmla="*/ 5429590 h 6239661"/>
                <a:gd name="connsiteX48" fmla="*/ 3606447 w 5187198"/>
                <a:gd name="connsiteY48" fmla="*/ 5572862 h 6239661"/>
                <a:gd name="connsiteX49" fmla="*/ 3488814 w 5187198"/>
                <a:gd name="connsiteY49" fmla="*/ 5647178 h 6239661"/>
                <a:gd name="connsiteX50" fmla="*/ 3365864 w 5187198"/>
                <a:gd name="connsiteY50" fmla="*/ 5722735 h 6239661"/>
                <a:gd name="connsiteX51" fmla="*/ 2839486 w 5187198"/>
                <a:gd name="connsiteY51" fmla="*/ 5999120 h 6239661"/>
                <a:gd name="connsiteX52" fmla="*/ 2242423 w 5187198"/>
                <a:gd name="connsiteY52" fmla="*/ 6192346 h 6239661"/>
                <a:gd name="connsiteX53" fmla="*/ 1589380 w 5187198"/>
                <a:gd name="connsiteY53" fmla="*/ 6230657 h 6239661"/>
                <a:gd name="connsiteX54" fmla="*/ 1548244 w 5187198"/>
                <a:gd name="connsiteY54" fmla="*/ 6226706 h 6239661"/>
                <a:gd name="connsiteX55" fmla="*/ 1507348 w 5187198"/>
                <a:gd name="connsiteY55" fmla="*/ 6221428 h 6239661"/>
                <a:gd name="connsiteX56" fmla="*/ 1466401 w 5187198"/>
                <a:gd name="connsiteY56" fmla="*/ 6215904 h 6239661"/>
                <a:gd name="connsiteX57" fmla="*/ 1425773 w 5187198"/>
                <a:gd name="connsiteY57" fmla="*/ 6209191 h 6239661"/>
                <a:gd name="connsiteX58" fmla="*/ 1344960 w 5187198"/>
                <a:gd name="connsiteY58" fmla="*/ 6193681 h 6239661"/>
                <a:gd name="connsiteX59" fmla="*/ 1265007 w 5187198"/>
                <a:gd name="connsiteY59" fmla="*/ 6175388 h 6239661"/>
                <a:gd name="connsiteX60" fmla="*/ 1225415 w 5187198"/>
                <a:gd name="connsiteY60" fmla="*/ 6165243 h 6239661"/>
                <a:gd name="connsiteX61" fmla="*/ 1186567 w 5187198"/>
                <a:gd name="connsiteY61" fmla="*/ 6154486 h 6239661"/>
                <a:gd name="connsiteX62" fmla="*/ 1111158 w 5187198"/>
                <a:gd name="connsiteY62" fmla="*/ 6130918 h 6239661"/>
                <a:gd name="connsiteX63" fmla="*/ 1035915 w 5187198"/>
                <a:gd name="connsiteY63" fmla="*/ 6107163 h 6239661"/>
                <a:gd name="connsiteX64" fmla="*/ 961579 w 5187198"/>
                <a:gd name="connsiteY64" fmla="*/ 6079594 h 6239661"/>
                <a:gd name="connsiteX65" fmla="*/ 395297 w 5187198"/>
                <a:gd name="connsiteY65" fmla="*/ 5792812 h 6239661"/>
                <a:gd name="connsiteX66" fmla="*/ 265239 w 5187198"/>
                <a:gd name="connsiteY66" fmla="*/ 5701511 h 6239661"/>
                <a:gd name="connsiteX67" fmla="*/ 233756 w 5187198"/>
                <a:gd name="connsiteY67" fmla="*/ 5677542 h 6239661"/>
                <a:gd name="connsiteX68" fmla="*/ 202800 w 5187198"/>
                <a:gd name="connsiteY68" fmla="*/ 5652902 h 6239661"/>
                <a:gd name="connsiteX69" fmla="*/ 140918 w 5187198"/>
                <a:gd name="connsiteY69" fmla="*/ 5603515 h 6239661"/>
                <a:gd name="connsiteX70" fmla="*/ 110625 w 5187198"/>
                <a:gd name="connsiteY70" fmla="*/ 5578127 h 6239661"/>
                <a:gd name="connsiteX71" fmla="*/ 95631 w 5187198"/>
                <a:gd name="connsiteY71" fmla="*/ 5565299 h 6239661"/>
                <a:gd name="connsiteX72" fmla="*/ 81966 w 5187198"/>
                <a:gd name="connsiteY72" fmla="*/ 5550973 h 6239661"/>
                <a:gd name="connsiteX73" fmla="*/ 27991 w 5187198"/>
                <a:gd name="connsiteY73" fmla="*/ 5493272 h 6239661"/>
                <a:gd name="connsiteX74" fmla="*/ 1454 w 5187198"/>
                <a:gd name="connsiteY74" fmla="*/ 5464252 h 6239661"/>
                <a:gd name="connsiteX75" fmla="*/ 0 w 5187198"/>
                <a:gd name="connsiteY75" fmla="*/ 5462518 h 6239661"/>
                <a:gd name="connsiteX76" fmla="*/ 0 w 5187198"/>
                <a:gd name="connsiteY76" fmla="*/ 4720187 h 6239661"/>
                <a:gd name="connsiteX77" fmla="*/ 109684 w 5187198"/>
                <a:gd name="connsiteY77" fmla="*/ 4836724 h 6239661"/>
                <a:gd name="connsiteX78" fmla="*/ 306959 w 5187198"/>
                <a:gd name="connsiteY78" fmla="*/ 5007200 h 6239661"/>
                <a:gd name="connsiteX79" fmla="*/ 358101 w 5187198"/>
                <a:gd name="connsiteY79" fmla="*/ 5046057 h 6239661"/>
                <a:gd name="connsiteX80" fmla="*/ 383328 w 5187198"/>
                <a:gd name="connsiteY80" fmla="*/ 5065684 h 6239661"/>
                <a:gd name="connsiteX81" fmla="*/ 409503 w 5187198"/>
                <a:gd name="connsiteY81" fmla="*/ 5083942 h 6239661"/>
                <a:gd name="connsiteX82" fmla="*/ 461889 w 5187198"/>
                <a:gd name="connsiteY82" fmla="*/ 5119888 h 6239661"/>
                <a:gd name="connsiteX83" fmla="*/ 474883 w 5187198"/>
                <a:gd name="connsiteY83" fmla="*/ 5128933 h 6239661"/>
                <a:gd name="connsiteX84" fmla="*/ 486410 w 5187198"/>
                <a:gd name="connsiteY84" fmla="*/ 5139557 h 6239661"/>
                <a:gd name="connsiteX85" fmla="*/ 510852 w 5187198"/>
                <a:gd name="connsiteY85" fmla="*/ 5159089 h 6239661"/>
                <a:gd name="connsiteX86" fmla="*/ 560653 w 5187198"/>
                <a:gd name="connsiteY86" fmla="*/ 5196893 h 6239661"/>
                <a:gd name="connsiteX87" fmla="*/ 585485 w 5187198"/>
                <a:gd name="connsiteY87" fmla="*/ 5215834 h 6239661"/>
                <a:gd name="connsiteX88" fmla="*/ 610707 w 5187198"/>
                <a:gd name="connsiteY88" fmla="*/ 5234185 h 6239661"/>
                <a:gd name="connsiteX89" fmla="*/ 714768 w 5187198"/>
                <a:gd name="connsiteY89" fmla="*/ 5303103 h 6239661"/>
                <a:gd name="connsiteX90" fmla="*/ 1166634 w 5187198"/>
                <a:gd name="connsiteY90" fmla="*/ 5513322 h 6239661"/>
                <a:gd name="connsiteX91" fmla="*/ 1225991 w 5187198"/>
                <a:gd name="connsiteY91" fmla="*/ 5533632 h 6239661"/>
                <a:gd name="connsiteX92" fmla="*/ 1286680 w 5187198"/>
                <a:gd name="connsiteY92" fmla="*/ 5550705 h 6239661"/>
                <a:gd name="connsiteX93" fmla="*/ 1347310 w 5187198"/>
                <a:gd name="connsiteY93" fmla="*/ 5567995 h 6239661"/>
                <a:gd name="connsiteX94" fmla="*/ 1377002 w 5187198"/>
                <a:gd name="connsiteY94" fmla="*/ 5575719 h 6239661"/>
                <a:gd name="connsiteX95" fmla="*/ 1406328 w 5187198"/>
                <a:gd name="connsiteY95" fmla="*/ 5582649 h 6239661"/>
                <a:gd name="connsiteX96" fmla="*/ 1465060 w 5187198"/>
                <a:gd name="connsiteY96" fmla="*/ 5594909 h 6239661"/>
                <a:gd name="connsiteX97" fmla="*/ 1523881 w 5187198"/>
                <a:gd name="connsiteY97" fmla="*/ 5605105 h 6239661"/>
                <a:gd name="connsiteX98" fmla="*/ 1553325 w 5187198"/>
                <a:gd name="connsiteY98" fmla="*/ 5609865 h 6239661"/>
                <a:gd name="connsiteX99" fmla="*/ 1582813 w 5187198"/>
                <a:gd name="connsiteY99" fmla="*/ 5613593 h 6239661"/>
                <a:gd name="connsiteX100" fmla="*/ 1612301 w 5187198"/>
                <a:gd name="connsiteY100" fmla="*/ 5617321 h 6239661"/>
                <a:gd name="connsiteX101" fmla="*/ 1641863 w 5187198"/>
                <a:gd name="connsiteY101" fmla="*/ 5619910 h 6239661"/>
                <a:gd name="connsiteX102" fmla="*/ 2117508 w 5187198"/>
                <a:gd name="connsiteY102" fmla="*/ 5595156 h 6239661"/>
                <a:gd name="connsiteX103" fmla="*/ 2597368 w 5187198"/>
                <a:gd name="connsiteY103" fmla="*/ 5447381 h 6239661"/>
                <a:gd name="connsiteX104" fmla="*/ 3082968 w 5187198"/>
                <a:gd name="connsiteY104" fmla="*/ 5223245 h 6239661"/>
                <a:gd name="connsiteX105" fmla="*/ 3334855 w 5187198"/>
                <a:gd name="connsiteY105" fmla="*/ 5097383 h 6239661"/>
                <a:gd name="connsiteX106" fmla="*/ 3599509 w 5187198"/>
                <a:gd name="connsiteY106" fmla="*/ 4976217 h 6239661"/>
                <a:gd name="connsiteX107" fmla="*/ 4112002 w 5187198"/>
                <a:gd name="connsiteY107" fmla="*/ 4766359 h 6239661"/>
                <a:gd name="connsiteX108" fmla="*/ 4348983 w 5187198"/>
                <a:gd name="connsiteY108" fmla="*/ 4649833 h 6239661"/>
                <a:gd name="connsiteX109" fmla="*/ 4560505 w 5187198"/>
                <a:gd name="connsiteY109" fmla="*/ 4501564 h 6239661"/>
                <a:gd name="connsiteX110" fmla="*/ 4731963 w 5187198"/>
                <a:gd name="connsiteY110" fmla="*/ 4309870 h 6239661"/>
                <a:gd name="connsiteX111" fmla="*/ 4852344 w 5187198"/>
                <a:gd name="connsiteY111" fmla="*/ 4078640 h 6239661"/>
                <a:gd name="connsiteX112" fmla="*/ 4863972 w 5187198"/>
                <a:gd name="connsiteY112" fmla="*/ 4047790 h 6239661"/>
                <a:gd name="connsiteX113" fmla="*/ 4874144 w 5187198"/>
                <a:gd name="connsiteY113" fmla="*/ 4016320 h 6239661"/>
                <a:gd name="connsiteX114" fmla="*/ 4884127 w 5187198"/>
                <a:gd name="connsiteY114" fmla="*/ 3984682 h 6239661"/>
                <a:gd name="connsiteX115" fmla="*/ 4892800 w 5187198"/>
                <a:gd name="connsiteY115" fmla="*/ 3951883 h 6239661"/>
                <a:gd name="connsiteX116" fmla="*/ 4909526 w 5187198"/>
                <a:gd name="connsiteY116" fmla="*/ 3886001 h 6239661"/>
                <a:gd name="connsiteX117" fmla="*/ 4917687 w 5187198"/>
                <a:gd name="connsiteY117" fmla="*/ 3852948 h 6239661"/>
                <a:gd name="connsiteX118" fmla="*/ 4921768 w 5187198"/>
                <a:gd name="connsiteY118" fmla="*/ 3836422 h 6239661"/>
                <a:gd name="connsiteX119" fmla="*/ 4924845 w 5187198"/>
                <a:gd name="connsiteY119" fmla="*/ 3819742 h 6239661"/>
                <a:gd name="connsiteX120" fmla="*/ 4948230 w 5187198"/>
                <a:gd name="connsiteY120" fmla="*/ 3685744 h 6239661"/>
                <a:gd name="connsiteX121" fmla="*/ 4962782 w 5187198"/>
                <a:gd name="connsiteY121" fmla="*/ 3550540 h 6239661"/>
                <a:gd name="connsiteX122" fmla="*/ 4939468 w 5187198"/>
                <a:gd name="connsiteY122" fmla="*/ 3010249 h 6239661"/>
                <a:gd name="connsiteX123" fmla="*/ 4816901 w 5187198"/>
                <a:gd name="connsiteY123" fmla="*/ 2488224 h 6239661"/>
                <a:gd name="connsiteX124" fmla="*/ 4797005 w 5187198"/>
                <a:gd name="connsiteY124" fmla="*/ 2424470 h 6239661"/>
                <a:gd name="connsiteX125" fmla="*/ 4774433 w 5187198"/>
                <a:gd name="connsiteY125" fmla="*/ 2361620 h 6239661"/>
                <a:gd name="connsiteX126" fmla="*/ 4752459 w 5187198"/>
                <a:gd name="connsiteY126" fmla="*/ 2298700 h 6239661"/>
                <a:gd name="connsiteX127" fmla="*/ 4728083 w 5187198"/>
                <a:gd name="connsiteY127" fmla="*/ 2236526 h 6239661"/>
                <a:gd name="connsiteX128" fmla="*/ 4704471 w 5187198"/>
                <a:gd name="connsiteY128" fmla="*/ 2174095 h 6239661"/>
                <a:gd name="connsiteX129" fmla="*/ 4678399 w 5187198"/>
                <a:gd name="connsiteY129" fmla="*/ 2112626 h 6239661"/>
                <a:gd name="connsiteX130" fmla="*/ 4652601 w 5187198"/>
                <a:gd name="connsiteY130" fmla="*/ 2050999 h 6239661"/>
                <a:gd name="connsiteX131" fmla="*/ 4624205 w 5187198"/>
                <a:gd name="connsiteY131" fmla="*/ 1990415 h 6239661"/>
                <a:gd name="connsiteX132" fmla="*/ 4595398 w 5187198"/>
                <a:gd name="connsiteY132" fmla="*/ 1930069 h 6239661"/>
                <a:gd name="connsiteX133" fmla="*/ 4563827 w 5187198"/>
                <a:gd name="connsiteY133" fmla="*/ 1870952 h 6239661"/>
                <a:gd name="connsiteX134" fmla="*/ 4531433 w 5187198"/>
                <a:gd name="connsiteY134" fmla="*/ 1812311 h 6239661"/>
                <a:gd name="connsiteX135" fmla="*/ 4523315 w 5187198"/>
                <a:gd name="connsiteY135" fmla="*/ 1797616 h 6239661"/>
                <a:gd name="connsiteX136" fmla="*/ 4514482 w 5187198"/>
                <a:gd name="connsiteY136" fmla="*/ 1783425 h 6239661"/>
                <a:gd name="connsiteX137" fmla="*/ 4496845 w 5187198"/>
                <a:gd name="connsiteY137" fmla="*/ 1754936 h 6239661"/>
                <a:gd name="connsiteX138" fmla="*/ 4461463 w 5187198"/>
                <a:gd name="connsiteY138" fmla="*/ 1697929 h 6239661"/>
                <a:gd name="connsiteX139" fmla="*/ 4452660 w 5187198"/>
                <a:gd name="connsiteY139" fmla="*/ 1683629 h 6239661"/>
                <a:gd name="connsiteX140" fmla="*/ 4443141 w 5187198"/>
                <a:gd name="connsiteY140" fmla="*/ 1669834 h 6239661"/>
                <a:gd name="connsiteX141" fmla="*/ 4424241 w 5187198"/>
                <a:gd name="connsiteY141" fmla="*/ 1642166 h 6239661"/>
                <a:gd name="connsiteX142" fmla="*/ 4346886 w 5187198"/>
                <a:gd name="connsiteY142" fmla="*/ 1532412 h 6239661"/>
                <a:gd name="connsiteX143" fmla="*/ 3985497 w 5187198"/>
                <a:gd name="connsiteY143" fmla="*/ 1134649 h 6239661"/>
                <a:gd name="connsiteX144" fmla="*/ 3545665 w 5187198"/>
                <a:gd name="connsiteY144" fmla="*/ 825877 h 6239661"/>
                <a:gd name="connsiteX145" fmla="*/ 3486190 w 5187198"/>
                <a:gd name="connsiteY145" fmla="*/ 794756 h 6239661"/>
                <a:gd name="connsiteX146" fmla="*/ 3426182 w 5187198"/>
                <a:gd name="connsiteY146" fmla="*/ 764765 h 6239661"/>
                <a:gd name="connsiteX147" fmla="*/ 3365044 w 5187198"/>
                <a:gd name="connsiteY147" fmla="*/ 737255 h 6239661"/>
                <a:gd name="connsiteX148" fmla="*/ 3334529 w 5187198"/>
                <a:gd name="connsiteY148" fmla="*/ 723514 h 6239661"/>
                <a:gd name="connsiteX149" fmla="*/ 3303733 w 5187198"/>
                <a:gd name="connsiteY149" fmla="*/ 710395 h 6239661"/>
                <a:gd name="connsiteX150" fmla="*/ 3179033 w 5187198"/>
                <a:gd name="connsiteY150" fmla="*/ 662259 h 6239661"/>
                <a:gd name="connsiteX151" fmla="*/ 3052408 w 5187198"/>
                <a:gd name="connsiteY151" fmla="*/ 620447 h 6239661"/>
                <a:gd name="connsiteX152" fmla="*/ 2924325 w 5187198"/>
                <a:gd name="connsiteY152" fmla="*/ 584505 h 6239661"/>
                <a:gd name="connsiteX153" fmla="*/ 2859667 w 5187198"/>
                <a:gd name="connsiteY153" fmla="*/ 569266 h 6239661"/>
                <a:gd name="connsiteX154" fmla="*/ 2795226 w 5187198"/>
                <a:gd name="connsiteY154" fmla="*/ 554085 h 6239661"/>
                <a:gd name="connsiteX155" fmla="*/ 2729702 w 5187198"/>
                <a:gd name="connsiteY155" fmla="*/ 540354 h 6239661"/>
                <a:gd name="connsiteX156" fmla="*/ 2663758 w 5187198"/>
                <a:gd name="connsiteY156" fmla="*/ 527322 h 6239661"/>
                <a:gd name="connsiteX157" fmla="*/ 2630927 w 5187198"/>
                <a:gd name="connsiteY157" fmla="*/ 520495 h 6239661"/>
                <a:gd name="connsiteX158" fmla="*/ 2597965 w 5187198"/>
                <a:gd name="connsiteY158" fmla="*/ 515024 h 6239661"/>
                <a:gd name="connsiteX159" fmla="*/ 2532205 w 5187198"/>
                <a:gd name="connsiteY159" fmla="*/ 503895 h 6239661"/>
                <a:gd name="connsiteX160" fmla="*/ 2010064 w 5187198"/>
                <a:gd name="connsiteY160" fmla="*/ 452552 h 6239661"/>
                <a:gd name="connsiteX161" fmla="*/ 1494552 w 5187198"/>
                <a:gd name="connsiteY161" fmla="*/ 485055 h 6239661"/>
                <a:gd name="connsiteX162" fmla="*/ 1366896 w 5187198"/>
                <a:gd name="connsiteY162" fmla="*/ 509389 h 6239661"/>
                <a:gd name="connsiteX163" fmla="*/ 1240175 w 5187198"/>
                <a:gd name="connsiteY163" fmla="*/ 541045 h 6239661"/>
                <a:gd name="connsiteX164" fmla="*/ 1177438 w 5187198"/>
                <a:gd name="connsiteY164" fmla="*/ 560170 h 6239661"/>
                <a:gd name="connsiteX165" fmla="*/ 1145987 w 5187198"/>
                <a:gd name="connsiteY165" fmla="*/ 569826 h 6239661"/>
                <a:gd name="connsiteX166" fmla="*/ 1130315 w 5187198"/>
                <a:gd name="connsiteY166" fmla="*/ 574669 h 6239661"/>
                <a:gd name="connsiteX167" fmla="*/ 1114873 w 5187198"/>
                <a:gd name="connsiteY167" fmla="*/ 580384 h 6239661"/>
                <a:gd name="connsiteX168" fmla="*/ 1052839 w 5187198"/>
                <a:gd name="connsiteY168" fmla="*/ 602943 h 6239661"/>
                <a:gd name="connsiteX169" fmla="*/ 991135 w 5187198"/>
                <a:gd name="connsiteY169" fmla="*/ 626866 h 6239661"/>
                <a:gd name="connsiteX170" fmla="*/ 930179 w 5187198"/>
                <a:gd name="connsiteY170" fmla="*/ 653191 h 6239661"/>
                <a:gd name="connsiteX171" fmla="*/ 869768 w 5187198"/>
                <a:gd name="connsiteY171" fmla="*/ 680937 h 6239661"/>
                <a:gd name="connsiteX172" fmla="*/ 810085 w 5187198"/>
                <a:gd name="connsiteY172" fmla="*/ 710734 h 6239661"/>
                <a:gd name="connsiteX173" fmla="*/ 751220 w 5187198"/>
                <a:gd name="connsiteY173" fmla="*/ 741794 h 6239661"/>
                <a:gd name="connsiteX174" fmla="*/ 532669 w 5187198"/>
                <a:gd name="connsiteY174" fmla="*/ 881688 h 6239661"/>
                <a:gd name="connsiteX175" fmla="*/ 354185 w 5187198"/>
                <a:gd name="connsiteY175" fmla="*/ 1050286 h 6239661"/>
                <a:gd name="connsiteX176" fmla="*/ 315980 w 5187198"/>
                <a:gd name="connsiteY176" fmla="*/ 1098125 h 6239661"/>
                <a:gd name="connsiteX177" fmla="*/ 280345 w 5187198"/>
                <a:gd name="connsiteY177" fmla="*/ 1149782 h 6239661"/>
                <a:gd name="connsiteX178" fmla="*/ 245890 w 5187198"/>
                <a:gd name="connsiteY178" fmla="*/ 1203959 h 6239661"/>
                <a:gd name="connsiteX179" fmla="*/ 212162 w 5187198"/>
                <a:gd name="connsiteY179" fmla="*/ 1260184 h 6239661"/>
                <a:gd name="connsiteX180" fmla="*/ 80716 w 5187198"/>
                <a:gd name="connsiteY180" fmla="*/ 1502476 h 6239661"/>
                <a:gd name="connsiteX181" fmla="*/ 0 w 5187198"/>
                <a:gd name="connsiteY181" fmla="*/ 1648841 h 6239661"/>
                <a:gd name="connsiteX182" fmla="*/ 0 w 5187198"/>
                <a:gd name="connsiteY182" fmla="*/ 954863 h 6239661"/>
                <a:gd name="connsiteX183" fmla="*/ 43491 w 5187198"/>
                <a:gd name="connsiteY183" fmla="*/ 895513 h 6239661"/>
                <a:gd name="connsiteX184" fmla="*/ 93923 w 5187198"/>
                <a:gd name="connsiteY184" fmla="*/ 834489 h 6239661"/>
                <a:gd name="connsiteX185" fmla="*/ 323465 w 5187198"/>
                <a:gd name="connsiteY185" fmla="*/ 617671 h 6239661"/>
                <a:gd name="connsiteX186" fmla="*/ 574777 w 5187198"/>
                <a:gd name="connsiteY186" fmla="*/ 446794 h 6239661"/>
                <a:gd name="connsiteX187" fmla="*/ 638943 w 5187198"/>
                <a:gd name="connsiteY187" fmla="*/ 408925 h 6239661"/>
                <a:gd name="connsiteX188" fmla="*/ 703505 w 5187198"/>
                <a:gd name="connsiteY188" fmla="*/ 371742 h 6239661"/>
                <a:gd name="connsiteX189" fmla="*/ 769262 w 5187198"/>
                <a:gd name="connsiteY189" fmla="*/ 336154 h 6239661"/>
                <a:gd name="connsiteX190" fmla="*/ 835552 w 5187198"/>
                <a:gd name="connsiteY190" fmla="*/ 301173 h 6239661"/>
                <a:gd name="connsiteX191" fmla="*/ 902979 w 5187198"/>
                <a:gd name="connsiteY191" fmla="*/ 268004 h 6239661"/>
                <a:gd name="connsiteX192" fmla="*/ 971127 w 5187198"/>
                <a:gd name="connsiteY192" fmla="*/ 235607 h 6239661"/>
                <a:gd name="connsiteX193" fmla="*/ 988238 w 5187198"/>
                <a:gd name="connsiteY193" fmla="*/ 227556 h 6239661"/>
                <a:gd name="connsiteX194" fmla="*/ 1005744 w 5187198"/>
                <a:gd name="connsiteY194" fmla="*/ 220191 h 6239661"/>
                <a:gd name="connsiteX195" fmla="*/ 1040729 w 5187198"/>
                <a:gd name="connsiteY195" fmla="*/ 205569 h 6239661"/>
                <a:gd name="connsiteX196" fmla="*/ 1110835 w 5187198"/>
                <a:gd name="connsiteY196" fmla="*/ 176248 h 6239661"/>
                <a:gd name="connsiteX197" fmla="*/ 1254256 w 5187198"/>
                <a:gd name="connsiteY197" fmla="*/ 123796 h 6239661"/>
                <a:gd name="connsiteX198" fmla="*/ 1401310 w 5187198"/>
                <a:gd name="connsiteY198" fmla="*/ 79852 h 6239661"/>
                <a:gd name="connsiteX199" fmla="*/ 2011811 w 5187198"/>
                <a:gd name="connsiteY199" fmla="*/ 4 h 6239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5187198" h="6239661">
                  <a:moveTo>
                    <a:pt x="2011811" y="4"/>
                  </a:moveTo>
                  <a:cubicBezTo>
                    <a:pt x="2217306" y="120"/>
                    <a:pt x="2420903" y="25925"/>
                    <a:pt x="2617011" y="70590"/>
                  </a:cubicBezTo>
                  <a:lnTo>
                    <a:pt x="2690321" y="88146"/>
                  </a:lnTo>
                  <a:lnTo>
                    <a:pt x="2726863" y="97127"/>
                  </a:lnTo>
                  <a:lnTo>
                    <a:pt x="2762951" y="107375"/>
                  </a:lnTo>
                  <a:lnTo>
                    <a:pt x="2834843" y="128493"/>
                  </a:lnTo>
                  <a:cubicBezTo>
                    <a:pt x="2858788" y="135605"/>
                    <a:pt x="2882632" y="142226"/>
                    <a:pt x="2906574" y="151076"/>
                  </a:cubicBezTo>
                  <a:cubicBezTo>
                    <a:pt x="2954475" y="167852"/>
                    <a:pt x="3002363" y="183813"/>
                    <a:pt x="3049504" y="202124"/>
                  </a:cubicBezTo>
                  <a:lnTo>
                    <a:pt x="3189518" y="260159"/>
                  </a:lnTo>
                  <a:lnTo>
                    <a:pt x="3326048" y="325143"/>
                  </a:lnTo>
                  <a:cubicBezTo>
                    <a:pt x="3370687" y="348464"/>
                    <a:pt x="3414908" y="372485"/>
                    <a:pt x="3459166" y="395936"/>
                  </a:cubicBezTo>
                  <a:cubicBezTo>
                    <a:pt x="3502947" y="420302"/>
                    <a:pt x="3545491" y="447118"/>
                    <a:pt x="3588578" y="472343"/>
                  </a:cubicBezTo>
                  <a:cubicBezTo>
                    <a:pt x="3610346" y="484551"/>
                    <a:pt x="3630797" y="499072"/>
                    <a:pt x="3651864" y="512600"/>
                  </a:cubicBezTo>
                  <a:lnTo>
                    <a:pt x="3714514" y="553499"/>
                  </a:lnTo>
                  <a:cubicBezTo>
                    <a:pt x="3880005" y="664844"/>
                    <a:pt x="4036083" y="788388"/>
                    <a:pt x="4181221" y="922912"/>
                  </a:cubicBezTo>
                  <a:cubicBezTo>
                    <a:pt x="4326221" y="1057515"/>
                    <a:pt x="4461955" y="1202038"/>
                    <a:pt x="4582963" y="1358264"/>
                  </a:cubicBezTo>
                  <a:cubicBezTo>
                    <a:pt x="4614206" y="1396543"/>
                    <a:pt x="4642091" y="1437400"/>
                    <a:pt x="4670721" y="1477644"/>
                  </a:cubicBezTo>
                  <a:cubicBezTo>
                    <a:pt x="4700172" y="1517414"/>
                    <a:pt x="4725864" y="1559538"/>
                    <a:pt x="4752378" y="1601187"/>
                  </a:cubicBezTo>
                  <a:lnTo>
                    <a:pt x="4772168" y="1632456"/>
                  </a:lnTo>
                  <a:lnTo>
                    <a:pt x="4782117" y="1648104"/>
                  </a:lnTo>
                  <a:lnTo>
                    <a:pt x="4791381" y="1664150"/>
                  </a:lnTo>
                  <a:lnTo>
                    <a:pt x="4828190" y="1728379"/>
                  </a:lnTo>
                  <a:cubicBezTo>
                    <a:pt x="4840266" y="1749930"/>
                    <a:pt x="4853470" y="1770740"/>
                    <a:pt x="4864832" y="1792796"/>
                  </a:cubicBezTo>
                  <a:lnTo>
                    <a:pt x="4899201" y="1858342"/>
                  </a:lnTo>
                  <a:cubicBezTo>
                    <a:pt x="4910484" y="1880260"/>
                    <a:pt x="4922532" y="1901920"/>
                    <a:pt x="4933266" y="1924155"/>
                  </a:cubicBezTo>
                  <a:lnTo>
                    <a:pt x="4964403" y="1991384"/>
                  </a:lnTo>
                  <a:cubicBezTo>
                    <a:pt x="4974618" y="2013829"/>
                    <a:pt x="4985323" y="2036171"/>
                    <a:pt x="4995019" y="2058823"/>
                  </a:cubicBezTo>
                  <a:lnTo>
                    <a:pt x="5021999" y="2127723"/>
                  </a:lnTo>
                  <a:lnTo>
                    <a:pt x="5048321" y="2196908"/>
                  </a:lnTo>
                  <a:lnTo>
                    <a:pt x="5070546" y="2267547"/>
                  </a:lnTo>
                  <a:cubicBezTo>
                    <a:pt x="5078054" y="2291004"/>
                    <a:pt x="5085044" y="2314670"/>
                    <a:pt x="5092171" y="2338256"/>
                  </a:cubicBezTo>
                  <a:cubicBezTo>
                    <a:pt x="5098670" y="2362023"/>
                    <a:pt x="5104296" y="2386019"/>
                    <a:pt x="5110305" y="2409886"/>
                  </a:cubicBezTo>
                  <a:cubicBezTo>
                    <a:pt x="5158097" y="2600976"/>
                    <a:pt x="5182068" y="2797044"/>
                    <a:pt x="5186393" y="2992022"/>
                  </a:cubicBezTo>
                  <a:cubicBezTo>
                    <a:pt x="5191013" y="3187195"/>
                    <a:pt x="5175397" y="3380886"/>
                    <a:pt x="5149045" y="3571816"/>
                  </a:cubicBezTo>
                  <a:cubicBezTo>
                    <a:pt x="5141154" y="3619431"/>
                    <a:pt x="5133539" y="3666889"/>
                    <a:pt x="5126572" y="3714520"/>
                  </a:cubicBezTo>
                  <a:cubicBezTo>
                    <a:pt x="5117276" y="3761759"/>
                    <a:pt x="5107793" y="3808831"/>
                    <a:pt x="5099067" y="3856108"/>
                  </a:cubicBezTo>
                  <a:lnTo>
                    <a:pt x="5095699" y="3873868"/>
                  </a:lnTo>
                  <a:lnTo>
                    <a:pt x="5091573" y="3891426"/>
                  </a:lnTo>
                  <a:lnTo>
                    <a:pt x="5083324" y="3926541"/>
                  </a:lnTo>
                  <a:lnTo>
                    <a:pt x="5067256" y="3996889"/>
                  </a:lnTo>
                  <a:cubicBezTo>
                    <a:pt x="5064451" y="4008657"/>
                    <a:pt x="5062244" y="4020353"/>
                    <a:pt x="5059194" y="4032171"/>
                  </a:cubicBezTo>
                  <a:lnTo>
                    <a:pt x="5049522" y="4067833"/>
                  </a:lnTo>
                  <a:lnTo>
                    <a:pt x="5040067" y="4103553"/>
                  </a:lnTo>
                  <a:cubicBezTo>
                    <a:pt x="5036554" y="4115363"/>
                    <a:pt x="5032689" y="4127194"/>
                    <a:pt x="5028960" y="4138946"/>
                  </a:cubicBezTo>
                  <a:cubicBezTo>
                    <a:pt x="4999693" y="4233462"/>
                    <a:pt x="4962869" y="4326764"/>
                    <a:pt x="4917351" y="4417041"/>
                  </a:cubicBezTo>
                  <a:cubicBezTo>
                    <a:pt x="4871860" y="4507209"/>
                    <a:pt x="4817597" y="4594215"/>
                    <a:pt x="4756163" y="4676402"/>
                  </a:cubicBezTo>
                  <a:cubicBezTo>
                    <a:pt x="4632803" y="4840875"/>
                    <a:pt x="4480597" y="4982783"/>
                    <a:pt x="4322493" y="5105604"/>
                  </a:cubicBezTo>
                  <a:cubicBezTo>
                    <a:pt x="4163928" y="5228420"/>
                    <a:pt x="3999564" y="5332640"/>
                    <a:pt x="3840510" y="5429590"/>
                  </a:cubicBezTo>
                  <a:cubicBezTo>
                    <a:pt x="3760954" y="5478172"/>
                    <a:pt x="3682353" y="5524924"/>
                    <a:pt x="3606447" y="5572862"/>
                  </a:cubicBezTo>
                  <a:lnTo>
                    <a:pt x="3488814" y="5647178"/>
                  </a:lnTo>
                  <a:cubicBezTo>
                    <a:pt x="3448270" y="5672597"/>
                    <a:pt x="3407323" y="5697792"/>
                    <a:pt x="3365864" y="5722735"/>
                  </a:cubicBezTo>
                  <a:cubicBezTo>
                    <a:pt x="3200163" y="5822424"/>
                    <a:pt x="3026125" y="5917328"/>
                    <a:pt x="2839486" y="5999120"/>
                  </a:cubicBezTo>
                  <a:cubicBezTo>
                    <a:pt x="2653201" y="6080891"/>
                    <a:pt x="2453560" y="6149344"/>
                    <a:pt x="2242423" y="6192346"/>
                  </a:cubicBezTo>
                  <a:cubicBezTo>
                    <a:pt x="2031719" y="6235463"/>
                    <a:pt x="1808952" y="6251353"/>
                    <a:pt x="1589380" y="6230657"/>
                  </a:cubicBezTo>
                  <a:lnTo>
                    <a:pt x="1548244" y="6226706"/>
                  </a:lnTo>
                  <a:cubicBezTo>
                    <a:pt x="1534528" y="6225117"/>
                    <a:pt x="1520898" y="6223203"/>
                    <a:pt x="1507348" y="6221428"/>
                  </a:cubicBezTo>
                  <a:lnTo>
                    <a:pt x="1466401" y="6215904"/>
                  </a:lnTo>
                  <a:cubicBezTo>
                    <a:pt x="1452772" y="6213991"/>
                    <a:pt x="1439316" y="6211428"/>
                    <a:pt x="1425773" y="6209191"/>
                  </a:cubicBezTo>
                  <a:cubicBezTo>
                    <a:pt x="1398775" y="6204391"/>
                    <a:pt x="1371610" y="6199779"/>
                    <a:pt x="1344960" y="6193681"/>
                  </a:cubicBezTo>
                  <a:cubicBezTo>
                    <a:pt x="1318251" y="6187799"/>
                    <a:pt x="1291260" y="6182538"/>
                    <a:pt x="1265007" y="6175388"/>
                  </a:cubicBezTo>
                  <a:lnTo>
                    <a:pt x="1225415" y="6165243"/>
                  </a:lnTo>
                  <a:cubicBezTo>
                    <a:pt x="1212163" y="6161924"/>
                    <a:pt x="1198939" y="6158496"/>
                    <a:pt x="1186567" y="6154486"/>
                  </a:cubicBezTo>
                  <a:lnTo>
                    <a:pt x="1111158" y="6130918"/>
                  </a:lnTo>
                  <a:lnTo>
                    <a:pt x="1035915" y="6107163"/>
                  </a:lnTo>
                  <a:cubicBezTo>
                    <a:pt x="1010846" y="6099055"/>
                    <a:pt x="986357" y="6088784"/>
                    <a:pt x="961579" y="6079594"/>
                  </a:cubicBezTo>
                  <a:cubicBezTo>
                    <a:pt x="763709" y="6005594"/>
                    <a:pt x="572401" y="5909703"/>
                    <a:pt x="395297" y="5792812"/>
                  </a:cubicBezTo>
                  <a:lnTo>
                    <a:pt x="265239" y="5701511"/>
                  </a:lnTo>
                  <a:cubicBezTo>
                    <a:pt x="254227" y="5694155"/>
                    <a:pt x="244103" y="5685646"/>
                    <a:pt x="233756" y="5677542"/>
                  </a:cubicBezTo>
                  <a:lnTo>
                    <a:pt x="202800" y="5652902"/>
                  </a:lnTo>
                  <a:lnTo>
                    <a:pt x="140918" y="5603515"/>
                  </a:lnTo>
                  <a:cubicBezTo>
                    <a:pt x="130598" y="5595302"/>
                    <a:pt x="120280" y="5587089"/>
                    <a:pt x="110625" y="5578127"/>
                  </a:cubicBezTo>
                  <a:cubicBezTo>
                    <a:pt x="105647" y="5573779"/>
                    <a:pt x="100444" y="5569834"/>
                    <a:pt x="95631" y="5565299"/>
                  </a:cubicBezTo>
                  <a:cubicBezTo>
                    <a:pt x="90955" y="5560684"/>
                    <a:pt x="86505" y="5555666"/>
                    <a:pt x="81966" y="5550973"/>
                  </a:cubicBezTo>
                  <a:lnTo>
                    <a:pt x="27991" y="5493272"/>
                  </a:lnTo>
                  <a:cubicBezTo>
                    <a:pt x="19109" y="5483589"/>
                    <a:pt x="9758" y="5474359"/>
                    <a:pt x="1454" y="5464252"/>
                  </a:cubicBezTo>
                  <a:lnTo>
                    <a:pt x="0" y="5462518"/>
                  </a:lnTo>
                  <a:lnTo>
                    <a:pt x="0" y="4720187"/>
                  </a:lnTo>
                  <a:lnTo>
                    <a:pt x="109684" y="4836724"/>
                  </a:lnTo>
                  <a:cubicBezTo>
                    <a:pt x="173316" y="4897375"/>
                    <a:pt x="239447" y="4954160"/>
                    <a:pt x="306959" y="5007200"/>
                  </a:cubicBezTo>
                  <a:lnTo>
                    <a:pt x="358101" y="5046057"/>
                  </a:lnTo>
                  <a:lnTo>
                    <a:pt x="383328" y="5065684"/>
                  </a:lnTo>
                  <a:cubicBezTo>
                    <a:pt x="391637" y="5072316"/>
                    <a:pt x="400805" y="5077902"/>
                    <a:pt x="409503" y="5083942"/>
                  </a:cubicBezTo>
                  <a:lnTo>
                    <a:pt x="461889" y="5119888"/>
                  </a:lnTo>
                  <a:cubicBezTo>
                    <a:pt x="466184" y="5122893"/>
                    <a:pt x="470616" y="5125820"/>
                    <a:pt x="474883" y="5128933"/>
                  </a:cubicBezTo>
                  <a:cubicBezTo>
                    <a:pt x="478982" y="5132235"/>
                    <a:pt x="482476" y="5136069"/>
                    <a:pt x="486410" y="5139557"/>
                  </a:cubicBezTo>
                  <a:cubicBezTo>
                    <a:pt x="494140" y="5146613"/>
                    <a:pt x="502565" y="5152812"/>
                    <a:pt x="510852" y="5159089"/>
                  </a:cubicBezTo>
                  <a:lnTo>
                    <a:pt x="560653" y="5196893"/>
                  </a:lnTo>
                  <a:lnTo>
                    <a:pt x="585485" y="5215834"/>
                  </a:lnTo>
                  <a:cubicBezTo>
                    <a:pt x="593773" y="5222111"/>
                    <a:pt x="601864" y="5228685"/>
                    <a:pt x="610707" y="5234185"/>
                  </a:cubicBezTo>
                  <a:lnTo>
                    <a:pt x="714768" y="5303103"/>
                  </a:lnTo>
                  <a:cubicBezTo>
                    <a:pt x="856162" y="5390603"/>
                    <a:pt x="1008099" y="5459947"/>
                    <a:pt x="1166634" y="5513322"/>
                  </a:cubicBezTo>
                  <a:cubicBezTo>
                    <a:pt x="1186540" y="5519932"/>
                    <a:pt x="1205774" y="5527751"/>
                    <a:pt x="1225991" y="5533632"/>
                  </a:cubicBezTo>
                  <a:lnTo>
                    <a:pt x="1286680" y="5550705"/>
                  </a:lnTo>
                  <a:lnTo>
                    <a:pt x="1347310" y="5567995"/>
                  </a:lnTo>
                  <a:cubicBezTo>
                    <a:pt x="1357469" y="5571180"/>
                    <a:pt x="1367261" y="5573572"/>
                    <a:pt x="1377002" y="5575719"/>
                  </a:cubicBezTo>
                  <a:lnTo>
                    <a:pt x="1406328" y="5582649"/>
                  </a:lnTo>
                  <a:cubicBezTo>
                    <a:pt x="1425825" y="5587757"/>
                    <a:pt x="1445490" y="5590939"/>
                    <a:pt x="1465060" y="5594909"/>
                  </a:cubicBezTo>
                  <a:cubicBezTo>
                    <a:pt x="1484652" y="5599231"/>
                    <a:pt x="1504324" y="5601952"/>
                    <a:pt x="1523881" y="5605105"/>
                  </a:cubicBezTo>
                  <a:cubicBezTo>
                    <a:pt x="1533660" y="5606682"/>
                    <a:pt x="1543460" y="5608613"/>
                    <a:pt x="1553325" y="5609865"/>
                  </a:cubicBezTo>
                  <a:lnTo>
                    <a:pt x="1582813" y="5613593"/>
                  </a:lnTo>
                  <a:lnTo>
                    <a:pt x="1612301" y="5617321"/>
                  </a:lnTo>
                  <a:lnTo>
                    <a:pt x="1641863" y="5619910"/>
                  </a:lnTo>
                  <a:cubicBezTo>
                    <a:pt x="1799348" y="5633940"/>
                    <a:pt x="1957913" y="5625770"/>
                    <a:pt x="2117508" y="5595156"/>
                  </a:cubicBezTo>
                  <a:cubicBezTo>
                    <a:pt x="2277124" y="5564895"/>
                    <a:pt x="2437004" y="5512449"/>
                    <a:pt x="2597368" y="5447381"/>
                  </a:cubicBezTo>
                  <a:cubicBezTo>
                    <a:pt x="2757791" y="5382096"/>
                    <a:pt x="2918855" y="5304464"/>
                    <a:pt x="3082968" y="5223245"/>
                  </a:cubicBezTo>
                  <a:lnTo>
                    <a:pt x="3334855" y="5097383"/>
                  </a:lnTo>
                  <a:cubicBezTo>
                    <a:pt x="3423528" y="5054142"/>
                    <a:pt x="3511773" y="5013798"/>
                    <a:pt x="3599509" y="4976217"/>
                  </a:cubicBezTo>
                  <a:cubicBezTo>
                    <a:pt x="3774960" y="4900701"/>
                    <a:pt x="3948276" y="4837481"/>
                    <a:pt x="4112002" y="4766359"/>
                  </a:cubicBezTo>
                  <a:cubicBezTo>
                    <a:pt x="4193972" y="4730827"/>
                    <a:pt x="4273429" y="4692997"/>
                    <a:pt x="4348983" y="4649833"/>
                  </a:cubicBezTo>
                  <a:cubicBezTo>
                    <a:pt x="4424508" y="4606778"/>
                    <a:pt x="4496050" y="4558250"/>
                    <a:pt x="4560505" y="4501564"/>
                  </a:cubicBezTo>
                  <a:cubicBezTo>
                    <a:pt x="4625198" y="4445289"/>
                    <a:pt x="4682991" y="4381021"/>
                    <a:pt x="4731963" y="4309870"/>
                  </a:cubicBezTo>
                  <a:cubicBezTo>
                    <a:pt x="4781043" y="4238747"/>
                    <a:pt x="4821275" y="4160848"/>
                    <a:pt x="4852344" y="4078640"/>
                  </a:cubicBezTo>
                  <a:lnTo>
                    <a:pt x="4863972" y="4047790"/>
                  </a:lnTo>
                  <a:lnTo>
                    <a:pt x="4874144" y="4016320"/>
                  </a:lnTo>
                  <a:lnTo>
                    <a:pt x="4884127" y="3984682"/>
                  </a:lnTo>
                  <a:cubicBezTo>
                    <a:pt x="4887242" y="3973925"/>
                    <a:pt x="4889981" y="3962835"/>
                    <a:pt x="4892800" y="3951883"/>
                  </a:cubicBezTo>
                  <a:lnTo>
                    <a:pt x="4909526" y="3886001"/>
                  </a:lnTo>
                  <a:lnTo>
                    <a:pt x="4917687" y="3852948"/>
                  </a:lnTo>
                  <a:lnTo>
                    <a:pt x="4921768" y="3836422"/>
                  </a:lnTo>
                  <a:lnTo>
                    <a:pt x="4924845" y="3819742"/>
                  </a:lnTo>
                  <a:cubicBezTo>
                    <a:pt x="4933092" y="3775120"/>
                    <a:pt x="4941231" y="3730469"/>
                    <a:pt x="4948230" y="3685744"/>
                  </a:cubicBezTo>
                  <a:cubicBezTo>
                    <a:pt x="4953579" y="3640694"/>
                    <a:pt x="4958249" y="3595577"/>
                    <a:pt x="4962782" y="3550540"/>
                  </a:cubicBezTo>
                  <a:cubicBezTo>
                    <a:pt x="4976580" y="3369692"/>
                    <a:pt x="4965812" y="3187942"/>
                    <a:pt x="4939468" y="3010249"/>
                  </a:cubicBezTo>
                  <a:cubicBezTo>
                    <a:pt x="4912965" y="2832281"/>
                    <a:pt x="4870237" y="2658196"/>
                    <a:pt x="4816901" y="2488224"/>
                  </a:cubicBezTo>
                  <a:cubicBezTo>
                    <a:pt x="4810197" y="2466954"/>
                    <a:pt x="4803984" y="2445582"/>
                    <a:pt x="4797005" y="2424470"/>
                  </a:cubicBezTo>
                  <a:cubicBezTo>
                    <a:pt x="4789399" y="2403537"/>
                    <a:pt x="4781686" y="2382574"/>
                    <a:pt x="4774433" y="2361620"/>
                  </a:cubicBezTo>
                  <a:lnTo>
                    <a:pt x="4752459" y="2298700"/>
                  </a:lnTo>
                  <a:lnTo>
                    <a:pt x="4728083" y="2236526"/>
                  </a:lnTo>
                  <a:cubicBezTo>
                    <a:pt x="4719957" y="2215802"/>
                    <a:pt x="4712352" y="2194869"/>
                    <a:pt x="4704471" y="2174095"/>
                  </a:cubicBezTo>
                  <a:lnTo>
                    <a:pt x="4678399" y="2112626"/>
                  </a:lnTo>
                  <a:lnTo>
                    <a:pt x="4652601" y="2050999"/>
                  </a:lnTo>
                  <a:cubicBezTo>
                    <a:pt x="4643711" y="2030533"/>
                    <a:pt x="4633616" y="2010672"/>
                    <a:pt x="4624205" y="1990415"/>
                  </a:cubicBezTo>
                  <a:lnTo>
                    <a:pt x="4595398" y="1930069"/>
                  </a:lnTo>
                  <a:cubicBezTo>
                    <a:pt x="4585714" y="1909969"/>
                    <a:pt x="4574413" y="1890713"/>
                    <a:pt x="4563827" y="1870952"/>
                  </a:cubicBezTo>
                  <a:lnTo>
                    <a:pt x="4531433" y="1812311"/>
                  </a:lnTo>
                  <a:lnTo>
                    <a:pt x="4523315" y="1797616"/>
                  </a:lnTo>
                  <a:lnTo>
                    <a:pt x="4514482" y="1783425"/>
                  </a:lnTo>
                  <a:lnTo>
                    <a:pt x="4496845" y="1754936"/>
                  </a:lnTo>
                  <a:lnTo>
                    <a:pt x="4461463" y="1697929"/>
                  </a:lnTo>
                  <a:lnTo>
                    <a:pt x="4452660" y="1683629"/>
                  </a:lnTo>
                  <a:lnTo>
                    <a:pt x="4443141" y="1669834"/>
                  </a:lnTo>
                  <a:lnTo>
                    <a:pt x="4424241" y="1642166"/>
                  </a:lnTo>
                  <a:cubicBezTo>
                    <a:pt x="4399005" y="1605265"/>
                    <a:pt x="4374512" y="1567751"/>
                    <a:pt x="4346886" y="1532412"/>
                  </a:cubicBezTo>
                  <a:cubicBezTo>
                    <a:pt x="4240477" y="1388328"/>
                    <a:pt x="4120362" y="1253437"/>
                    <a:pt x="3985497" y="1134649"/>
                  </a:cubicBezTo>
                  <a:cubicBezTo>
                    <a:pt x="3850799" y="1015675"/>
                    <a:pt x="3702920" y="911715"/>
                    <a:pt x="3545665" y="825877"/>
                  </a:cubicBezTo>
                  <a:lnTo>
                    <a:pt x="3486190" y="794756"/>
                  </a:lnTo>
                  <a:cubicBezTo>
                    <a:pt x="3466181" y="784640"/>
                    <a:pt x="3446893" y="773560"/>
                    <a:pt x="3426182" y="764765"/>
                  </a:cubicBezTo>
                  <a:lnTo>
                    <a:pt x="3365044" y="737255"/>
                  </a:lnTo>
                  <a:lnTo>
                    <a:pt x="3334529" y="723514"/>
                  </a:lnTo>
                  <a:cubicBezTo>
                    <a:pt x="3324394" y="718943"/>
                    <a:pt x="3314287" y="714265"/>
                    <a:pt x="3303733" y="710395"/>
                  </a:cubicBezTo>
                  <a:cubicBezTo>
                    <a:pt x="3262013" y="694346"/>
                    <a:pt x="3220711" y="677599"/>
                    <a:pt x="3179033" y="662259"/>
                  </a:cubicBezTo>
                  <a:lnTo>
                    <a:pt x="3052408" y="620447"/>
                  </a:lnTo>
                  <a:lnTo>
                    <a:pt x="2924325" y="584505"/>
                  </a:lnTo>
                  <a:cubicBezTo>
                    <a:pt x="2903106" y="578471"/>
                    <a:pt x="2881119" y="574434"/>
                    <a:pt x="2859667" y="569266"/>
                  </a:cubicBezTo>
                  <a:lnTo>
                    <a:pt x="2795226" y="554085"/>
                  </a:lnTo>
                  <a:cubicBezTo>
                    <a:pt x="2774078" y="548652"/>
                    <a:pt x="2751709" y="544744"/>
                    <a:pt x="2729702" y="540354"/>
                  </a:cubicBezTo>
                  <a:lnTo>
                    <a:pt x="2663758" y="527322"/>
                  </a:lnTo>
                  <a:lnTo>
                    <a:pt x="2630927" y="520495"/>
                  </a:lnTo>
                  <a:lnTo>
                    <a:pt x="2597965" y="515024"/>
                  </a:lnTo>
                  <a:cubicBezTo>
                    <a:pt x="2575970" y="511449"/>
                    <a:pt x="2554112" y="507795"/>
                    <a:pt x="2532205" y="503895"/>
                  </a:cubicBezTo>
                  <a:cubicBezTo>
                    <a:pt x="2357016" y="475037"/>
                    <a:pt x="2182954" y="456682"/>
                    <a:pt x="2010064" y="452552"/>
                  </a:cubicBezTo>
                  <a:cubicBezTo>
                    <a:pt x="1837255" y="448558"/>
                    <a:pt x="1665388" y="457916"/>
                    <a:pt x="1494552" y="485055"/>
                  </a:cubicBezTo>
                  <a:cubicBezTo>
                    <a:pt x="1452133" y="492816"/>
                    <a:pt x="1409569" y="501117"/>
                    <a:pt x="1366896" y="509389"/>
                  </a:cubicBezTo>
                  <a:cubicBezTo>
                    <a:pt x="1324862" y="520035"/>
                    <a:pt x="1282333" y="529505"/>
                    <a:pt x="1240175" y="541045"/>
                  </a:cubicBezTo>
                  <a:lnTo>
                    <a:pt x="1177438" y="560170"/>
                  </a:lnTo>
                  <a:lnTo>
                    <a:pt x="1145987" y="569826"/>
                  </a:lnTo>
                  <a:lnTo>
                    <a:pt x="1130315" y="574669"/>
                  </a:lnTo>
                  <a:lnTo>
                    <a:pt x="1114873" y="580384"/>
                  </a:lnTo>
                  <a:lnTo>
                    <a:pt x="1052839" y="602943"/>
                  </a:lnTo>
                  <a:cubicBezTo>
                    <a:pt x="1032151" y="610499"/>
                    <a:pt x="1011255" y="617535"/>
                    <a:pt x="991135" y="626866"/>
                  </a:cubicBezTo>
                  <a:lnTo>
                    <a:pt x="930179" y="653191"/>
                  </a:lnTo>
                  <a:cubicBezTo>
                    <a:pt x="909850" y="662002"/>
                    <a:pt x="889443" y="670676"/>
                    <a:pt x="869768" y="680937"/>
                  </a:cubicBezTo>
                  <a:lnTo>
                    <a:pt x="810085" y="710734"/>
                  </a:lnTo>
                  <a:cubicBezTo>
                    <a:pt x="790331" y="720859"/>
                    <a:pt x="770124" y="730514"/>
                    <a:pt x="751220" y="741794"/>
                  </a:cubicBezTo>
                  <a:cubicBezTo>
                    <a:pt x="673929" y="784955"/>
                    <a:pt x="598827" y="830326"/>
                    <a:pt x="532669" y="881688"/>
                  </a:cubicBezTo>
                  <a:cubicBezTo>
                    <a:pt x="464226" y="931625"/>
                    <a:pt x="406969" y="988270"/>
                    <a:pt x="354185" y="1050286"/>
                  </a:cubicBezTo>
                  <a:lnTo>
                    <a:pt x="315980" y="1098125"/>
                  </a:lnTo>
                  <a:lnTo>
                    <a:pt x="280345" y="1149782"/>
                  </a:lnTo>
                  <a:cubicBezTo>
                    <a:pt x="268144" y="1166335"/>
                    <a:pt x="257438" y="1185955"/>
                    <a:pt x="245890" y="1203959"/>
                  </a:cubicBezTo>
                  <a:cubicBezTo>
                    <a:pt x="234552" y="1222481"/>
                    <a:pt x="223171" y="1240298"/>
                    <a:pt x="212162" y="1260184"/>
                  </a:cubicBezTo>
                  <a:cubicBezTo>
                    <a:pt x="168299" y="1337574"/>
                    <a:pt x="125055" y="1419360"/>
                    <a:pt x="80716" y="1502476"/>
                  </a:cubicBezTo>
                  <a:lnTo>
                    <a:pt x="0" y="1648841"/>
                  </a:lnTo>
                  <a:lnTo>
                    <a:pt x="0" y="954863"/>
                  </a:lnTo>
                  <a:lnTo>
                    <a:pt x="43491" y="895513"/>
                  </a:lnTo>
                  <a:cubicBezTo>
                    <a:pt x="59888" y="874984"/>
                    <a:pt x="77014" y="854766"/>
                    <a:pt x="93923" y="834489"/>
                  </a:cubicBezTo>
                  <a:cubicBezTo>
                    <a:pt x="163245" y="754880"/>
                    <a:pt x="240806" y="679565"/>
                    <a:pt x="323465" y="617671"/>
                  </a:cubicBezTo>
                  <a:cubicBezTo>
                    <a:pt x="405002" y="553042"/>
                    <a:pt x="490132" y="499230"/>
                    <a:pt x="574777" y="446794"/>
                  </a:cubicBezTo>
                  <a:cubicBezTo>
                    <a:pt x="595733" y="433050"/>
                    <a:pt x="617442" y="421248"/>
                    <a:pt x="638943" y="408925"/>
                  </a:cubicBezTo>
                  <a:lnTo>
                    <a:pt x="703505" y="371742"/>
                  </a:lnTo>
                  <a:cubicBezTo>
                    <a:pt x="724798" y="358900"/>
                    <a:pt x="747120" y="347842"/>
                    <a:pt x="769262" y="336154"/>
                  </a:cubicBezTo>
                  <a:lnTo>
                    <a:pt x="835552" y="301173"/>
                  </a:lnTo>
                  <a:cubicBezTo>
                    <a:pt x="857427" y="289183"/>
                    <a:pt x="880470" y="278896"/>
                    <a:pt x="902979" y="268004"/>
                  </a:cubicBezTo>
                  <a:lnTo>
                    <a:pt x="971127" y="235607"/>
                  </a:lnTo>
                  <a:lnTo>
                    <a:pt x="988238" y="227556"/>
                  </a:lnTo>
                  <a:lnTo>
                    <a:pt x="1005744" y="220191"/>
                  </a:lnTo>
                  <a:lnTo>
                    <a:pt x="1040729" y="205569"/>
                  </a:lnTo>
                  <a:lnTo>
                    <a:pt x="1110835" y="176248"/>
                  </a:lnTo>
                  <a:cubicBezTo>
                    <a:pt x="1157999" y="157703"/>
                    <a:pt x="1206322" y="141323"/>
                    <a:pt x="1254256" y="123796"/>
                  </a:cubicBezTo>
                  <a:cubicBezTo>
                    <a:pt x="1302938" y="108671"/>
                    <a:pt x="1352074" y="94017"/>
                    <a:pt x="1401310" y="79852"/>
                  </a:cubicBezTo>
                  <a:cubicBezTo>
                    <a:pt x="1599497" y="26774"/>
                    <a:pt x="1806373" y="-329"/>
                    <a:pt x="2011811" y="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B4869D1-3E13-4881-A292-2F38ECC07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297400"/>
              <a:ext cx="5215811" cy="6107388"/>
            </a:xfrm>
            <a:custGeom>
              <a:avLst/>
              <a:gdLst>
                <a:gd name="connsiteX0" fmla="*/ 1869139 w 5215811"/>
                <a:gd name="connsiteY0" fmla="*/ 9 h 6107388"/>
                <a:gd name="connsiteX1" fmla="*/ 2791149 w 5215811"/>
                <a:gd name="connsiteY1" fmla="*/ 130229 h 6107388"/>
                <a:gd name="connsiteX2" fmla="*/ 4760307 w 5215811"/>
                <a:gd name="connsiteY2" fmla="*/ 1608408 h 6107388"/>
                <a:gd name="connsiteX3" fmla="*/ 5108574 w 5215811"/>
                <a:gd name="connsiteY3" fmla="*/ 4050383 h 6107388"/>
                <a:gd name="connsiteX4" fmla="*/ 3434916 w 5215811"/>
                <a:gd name="connsiteY4" fmla="*/ 5503134 h 6107388"/>
                <a:gd name="connsiteX5" fmla="*/ 1137841 w 5215811"/>
                <a:gd name="connsiteY5" fmla="*/ 6033968 h 6107388"/>
                <a:gd name="connsiteX6" fmla="*/ 217555 w 5215811"/>
                <a:gd name="connsiteY6" fmla="*/ 5598945 h 6107388"/>
                <a:gd name="connsiteX7" fmla="*/ 0 w 5215811"/>
                <a:gd name="connsiteY7" fmla="*/ 5419622 h 6107388"/>
                <a:gd name="connsiteX8" fmla="*/ 0 w 5215811"/>
                <a:gd name="connsiteY8" fmla="*/ 4571683 h 6107388"/>
                <a:gd name="connsiteX9" fmla="*/ 18056 w 5215811"/>
                <a:gd name="connsiteY9" fmla="*/ 4599282 h 6107388"/>
                <a:gd name="connsiteX10" fmla="*/ 358324 w 5215811"/>
                <a:gd name="connsiteY10" fmla="*/ 4988154 h 6107388"/>
                <a:gd name="connsiteX11" fmla="*/ 1282741 w 5215811"/>
                <a:gd name="connsiteY11" fmla="*/ 5493193 h 6107388"/>
                <a:gd name="connsiteX12" fmla="*/ 2172794 w 5215811"/>
                <a:gd name="connsiteY12" fmla="*/ 5470630 h 6107388"/>
                <a:gd name="connsiteX13" fmla="*/ 3146893 w 5215811"/>
                <a:gd name="connsiteY13" fmla="*/ 5016296 h 6107388"/>
                <a:gd name="connsiteX14" fmla="*/ 3574114 w 5215811"/>
                <a:gd name="connsiteY14" fmla="*/ 4791124 h 6107388"/>
                <a:gd name="connsiteX15" fmla="*/ 4244948 w 5215811"/>
                <a:gd name="connsiteY15" fmla="*/ 4392664 h 6107388"/>
                <a:gd name="connsiteX16" fmla="*/ 4556385 w 5215811"/>
                <a:gd name="connsiteY16" fmla="*/ 3902656 h 6107388"/>
                <a:gd name="connsiteX17" fmla="*/ 4616354 w 5215811"/>
                <a:gd name="connsiteY17" fmla="*/ 2851680 h 6107388"/>
                <a:gd name="connsiteX18" fmla="*/ 4269266 w 5215811"/>
                <a:gd name="connsiteY18" fmla="*/ 1889625 h 6107388"/>
                <a:gd name="connsiteX19" fmla="*/ 2645976 w 5215811"/>
                <a:gd name="connsiteY19" fmla="*/ 671162 h 6107388"/>
                <a:gd name="connsiteX20" fmla="*/ 1648930 w 5215811"/>
                <a:gd name="connsiteY20" fmla="*/ 573017 h 6107388"/>
                <a:gd name="connsiteX21" fmla="*/ 771768 w 5215811"/>
                <a:gd name="connsiteY21" fmla="*/ 865882 h 6107388"/>
                <a:gd name="connsiteX22" fmla="*/ 433617 w 5215811"/>
                <a:gd name="connsiteY22" fmla="*/ 1119441 h 6107388"/>
                <a:gd name="connsiteX23" fmla="*/ 200571 w 5215811"/>
                <a:gd name="connsiteY23" fmla="*/ 1486480 h 6107388"/>
                <a:gd name="connsiteX24" fmla="*/ 47077 w 5215811"/>
                <a:gd name="connsiteY24" fmla="*/ 1753604 h 6107388"/>
                <a:gd name="connsiteX25" fmla="*/ 0 w 5215811"/>
                <a:gd name="connsiteY25" fmla="*/ 1831655 h 6107388"/>
                <a:gd name="connsiteX26" fmla="*/ 0 w 5215811"/>
                <a:gd name="connsiteY26" fmla="*/ 751112 h 6107388"/>
                <a:gd name="connsiteX27" fmla="*/ 6994 w 5215811"/>
                <a:gd name="connsiteY27" fmla="*/ 742614 h 6107388"/>
                <a:gd name="connsiteX28" fmla="*/ 484047 w 5215811"/>
                <a:gd name="connsiteY28" fmla="*/ 378777 h 6107388"/>
                <a:gd name="connsiteX29" fmla="*/ 1869139 w 5215811"/>
                <a:gd name="connsiteY29" fmla="*/ 9 h 6107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5811" h="6107388">
                  <a:moveTo>
                    <a:pt x="1869139" y="9"/>
                  </a:moveTo>
                  <a:cubicBezTo>
                    <a:pt x="2160924" y="-706"/>
                    <a:pt x="2465752" y="43039"/>
                    <a:pt x="2791149" y="130229"/>
                  </a:cubicBezTo>
                  <a:cubicBezTo>
                    <a:pt x="3651198" y="360678"/>
                    <a:pt x="4339884" y="907924"/>
                    <a:pt x="4760307" y="1608408"/>
                  </a:cubicBezTo>
                  <a:cubicBezTo>
                    <a:pt x="5188180" y="2321320"/>
                    <a:pt x="5338357" y="3192822"/>
                    <a:pt x="5108574" y="4050383"/>
                  </a:cubicBezTo>
                  <a:cubicBezTo>
                    <a:pt x="4880820" y="4900373"/>
                    <a:pt x="4152841" y="5098512"/>
                    <a:pt x="3434916" y="5503134"/>
                  </a:cubicBezTo>
                  <a:cubicBezTo>
                    <a:pt x="2717099" y="5907783"/>
                    <a:pt x="2005568" y="6266474"/>
                    <a:pt x="1137841" y="6033968"/>
                  </a:cubicBezTo>
                  <a:cubicBezTo>
                    <a:pt x="783079" y="5938910"/>
                    <a:pt x="479573" y="5790114"/>
                    <a:pt x="217555" y="5598945"/>
                  </a:cubicBezTo>
                  <a:lnTo>
                    <a:pt x="0" y="5419622"/>
                  </a:lnTo>
                  <a:lnTo>
                    <a:pt x="0" y="4571683"/>
                  </a:lnTo>
                  <a:lnTo>
                    <a:pt x="18056" y="4599282"/>
                  </a:lnTo>
                  <a:cubicBezTo>
                    <a:pt x="124071" y="4746782"/>
                    <a:pt x="237002" y="4875718"/>
                    <a:pt x="358324" y="4988154"/>
                  </a:cubicBezTo>
                  <a:cubicBezTo>
                    <a:pt x="621323" y="5231809"/>
                    <a:pt x="923667" y="5396979"/>
                    <a:pt x="1282741" y="5493193"/>
                  </a:cubicBezTo>
                  <a:cubicBezTo>
                    <a:pt x="1573894" y="5571207"/>
                    <a:pt x="1856732" y="5563878"/>
                    <a:pt x="2172794" y="5470630"/>
                  </a:cubicBezTo>
                  <a:cubicBezTo>
                    <a:pt x="2498985" y="5374183"/>
                    <a:pt x="2832844" y="5193315"/>
                    <a:pt x="3146893" y="5016296"/>
                  </a:cubicBezTo>
                  <a:cubicBezTo>
                    <a:pt x="3293538" y="4933641"/>
                    <a:pt x="3436182" y="4861160"/>
                    <a:pt x="3574114" y="4791124"/>
                  </a:cubicBezTo>
                  <a:cubicBezTo>
                    <a:pt x="3841238" y="4655550"/>
                    <a:pt x="4071901" y="4538375"/>
                    <a:pt x="4244948" y="4392664"/>
                  </a:cubicBezTo>
                  <a:cubicBezTo>
                    <a:pt x="4405844" y="4257259"/>
                    <a:pt x="4501845" y="4106204"/>
                    <a:pt x="4556385" y="3902656"/>
                  </a:cubicBezTo>
                  <a:cubicBezTo>
                    <a:pt x="4649063" y="3556776"/>
                    <a:pt x="4669271" y="3203187"/>
                    <a:pt x="4616354" y="2851680"/>
                  </a:cubicBezTo>
                  <a:cubicBezTo>
                    <a:pt x="4565198" y="2511774"/>
                    <a:pt x="4448474" y="2188147"/>
                    <a:pt x="4269266" y="1889625"/>
                  </a:cubicBezTo>
                  <a:cubicBezTo>
                    <a:pt x="3907781" y="1287586"/>
                    <a:pt x="3331245" y="854780"/>
                    <a:pt x="2645976" y="671162"/>
                  </a:cubicBezTo>
                  <a:cubicBezTo>
                    <a:pt x="2278249" y="572630"/>
                    <a:pt x="1952074" y="540526"/>
                    <a:pt x="1648930" y="573017"/>
                  </a:cubicBezTo>
                  <a:cubicBezTo>
                    <a:pt x="1351746" y="604901"/>
                    <a:pt x="1064785" y="700731"/>
                    <a:pt x="771768" y="865882"/>
                  </a:cubicBezTo>
                  <a:cubicBezTo>
                    <a:pt x="568061" y="980657"/>
                    <a:pt x="486465" y="1058486"/>
                    <a:pt x="433617" y="1119441"/>
                  </a:cubicBezTo>
                  <a:cubicBezTo>
                    <a:pt x="358307" y="1206256"/>
                    <a:pt x="292149" y="1323808"/>
                    <a:pt x="200571" y="1486480"/>
                  </a:cubicBezTo>
                  <a:cubicBezTo>
                    <a:pt x="156644" y="1564432"/>
                    <a:pt x="106654" y="1653214"/>
                    <a:pt x="47077" y="1753604"/>
                  </a:cubicBezTo>
                  <a:lnTo>
                    <a:pt x="0" y="1831655"/>
                  </a:lnTo>
                  <a:lnTo>
                    <a:pt x="0" y="751112"/>
                  </a:lnTo>
                  <a:lnTo>
                    <a:pt x="6994" y="742614"/>
                  </a:lnTo>
                  <a:cubicBezTo>
                    <a:pt x="117721" y="617683"/>
                    <a:pt x="259696" y="505222"/>
                    <a:pt x="484047" y="378777"/>
                  </a:cubicBezTo>
                  <a:cubicBezTo>
                    <a:pt x="932751" y="125890"/>
                    <a:pt x="1382831" y="1200"/>
                    <a:pt x="1869139" y="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FEDB7CE-BB3D-4A0D-A73F-3117044F32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319367"/>
              <a:ext cx="5217956" cy="6100079"/>
            </a:xfrm>
            <a:custGeom>
              <a:avLst/>
              <a:gdLst>
                <a:gd name="connsiteX0" fmla="*/ 1951393 w 5217956"/>
                <a:gd name="connsiteY0" fmla="*/ 82 h 6100079"/>
                <a:gd name="connsiteX1" fmla="*/ 2855177 w 5217956"/>
                <a:gd name="connsiteY1" fmla="*/ 125419 h 6100079"/>
                <a:gd name="connsiteX2" fmla="*/ 4779341 w 5217956"/>
                <a:gd name="connsiteY2" fmla="*/ 1591542 h 6100079"/>
                <a:gd name="connsiteX3" fmla="*/ 5108573 w 5217956"/>
                <a:gd name="connsiteY3" fmla="*/ 4028416 h 6100079"/>
                <a:gd name="connsiteX4" fmla="*/ 3459358 w 5217956"/>
                <a:gd name="connsiteY4" fmla="*/ 5487716 h 6100079"/>
                <a:gd name="connsiteX5" fmla="*/ 1203274 w 5217956"/>
                <a:gd name="connsiteY5" fmla="*/ 6029534 h 6100079"/>
                <a:gd name="connsiteX6" fmla="*/ 59920 w 5217956"/>
                <a:gd name="connsiteY6" fmla="*/ 5396467 h 6100079"/>
                <a:gd name="connsiteX7" fmla="*/ 0 w 5217956"/>
                <a:gd name="connsiteY7" fmla="*/ 5333382 h 6100079"/>
                <a:gd name="connsiteX8" fmla="*/ 0 w 5217956"/>
                <a:gd name="connsiteY8" fmla="*/ 4205833 h 6100079"/>
                <a:gd name="connsiteX9" fmla="*/ 58036 w 5217956"/>
                <a:gd name="connsiteY9" fmla="*/ 4310048 h 6100079"/>
                <a:gd name="connsiteX10" fmla="*/ 520779 w 5217956"/>
                <a:gd name="connsiteY10" fmla="*/ 4907591 h 6100079"/>
                <a:gd name="connsiteX11" fmla="*/ 1377154 w 5217956"/>
                <a:gd name="connsiteY11" fmla="*/ 5380604 h 6100079"/>
                <a:gd name="connsiteX12" fmla="*/ 3123340 w 5217956"/>
                <a:gd name="connsiteY12" fmla="*/ 4905715 h 6100079"/>
                <a:gd name="connsiteX13" fmla="*/ 3547863 w 5217956"/>
                <a:gd name="connsiteY13" fmla="*/ 4676342 h 6100079"/>
                <a:gd name="connsiteX14" fmla="*/ 4186753 w 5217956"/>
                <a:gd name="connsiteY14" fmla="*/ 4289376 h 6100079"/>
                <a:gd name="connsiteX15" fmla="*/ 4459565 w 5217956"/>
                <a:gd name="connsiteY15" fmla="*/ 3854399 h 6100079"/>
                <a:gd name="connsiteX16" fmla="*/ 4521015 w 5217956"/>
                <a:gd name="connsiteY16" fmla="*/ 2849377 h 6100079"/>
                <a:gd name="connsiteX17" fmla="*/ 4199723 w 5217956"/>
                <a:gd name="connsiteY17" fmla="*/ 1931213 h 6100079"/>
                <a:gd name="connsiteX18" fmla="*/ 2681217 w 5217956"/>
                <a:gd name="connsiteY18" fmla="*/ 774211 h 6100079"/>
                <a:gd name="connsiteX19" fmla="*/ 926547 w 5217956"/>
                <a:gd name="connsiteY19" fmla="*/ 967112 h 6100079"/>
                <a:gd name="connsiteX20" fmla="*/ 622677 w 5217956"/>
                <a:gd name="connsiteY20" fmla="*/ 1197863 h 6100079"/>
                <a:gd name="connsiteX21" fmla="*/ 404892 w 5217956"/>
                <a:gd name="connsiteY21" fmla="*/ 1547314 h 6100079"/>
                <a:gd name="connsiteX22" fmla="*/ 40135 w 5217956"/>
                <a:gd name="connsiteY22" fmla="*/ 2159090 h 6100079"/>
                <a:gd name="connsiteX23" fmla="*/ 0 w 5217956"/>
                <a:gd name="connsiteY23" fmla="*/ 2219367 h 6100079"/>
                <a:gd name="connsiteX24" fmla="*/ 0 w 5217956"/>
                <a:gd name="connsiteY24" fmla="*/ 915659 h 6100079"/>
                <a:gd name="connsiteX25" fmla="*/ 58609 w 5217956"/>
                <a:gd name="connsiteY25" fmla="*/ 828051 h 6100079"/>
                <a:gd name="connsiteX26" fmla="*/ 590688 w 5217956"/>
                <a:gd name="connsiteY26" fmla="*/ 385385 h 6100079"/>
                <a:gd name="connsiteX27" fmla="*/ 1951393 w 5217956"/>
                <a:gd name="connsiteY27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217956" h="6100079">
                  <a:moveTo>
                    <a:pt x="1951393" y="82"/>
                  </a:moveTo>
                  <a:cubicBezTo>
                    <a:pt x="2237631" y="-2119"/>
                    <a:pt x="2536431" y="40011"/>
                    <a:pt x="2855177" y="125419"/>
                  </a:cubicBezTo>
                  <a:cubicBezTo>
                    <a:pt x="3697704" y="351173"/>
                    <a:pt x="4370490" y="894159"/>
                    <a:pt x="4779341" y="1591542"/>
                  </a:cubicBezTo>
                  <a:cubicBezTo>
                    <a:pt x="5195534" y="2301324"/>
                    <a:pt x="5338356" y="3170855"/>
                    <a:pt x="5108573" y="4028416"/>
                  </a:cubicBezTo>
                  <a:cubicBezTo>
                    <a:pt x="4880819" y="4878406"/>
                    <a:pt x="4165603" y="5079965"/>
                    <a:pt x="3459358" y="5487716"/>
                  </a:cubicBezTo>
                  <a:cubicBezTo>
                    <a:pt x="2753114" y="5895466"/>
                    <a:pt x="2053264" y="6257288"/>
                    <a:pt x="1203274" y="6029534"/>
                  </a:cubicBezTo>
                  <a:cubicBezTo>
                    <a:pt x="739884" y="5905369"/>
                    <a:pt x="366399" y="5685345"/>
                    <a:pt x="59920" y="5396467"/>
                  </a:cubicBezTo>
                  <a:lnTo>
                    <a:pt x="0" y="5333382"/>
                  </a:lnTo>
                  <a:lnTo>
                    <a:pt x="0" y="4205833"/>
                  </a:lnTo>
                  <a:lnTo>
                    <a:pt x="58036" y="4310048"/>
                  </a:lnTo>
                  <a:cubicBezTo>
                    <a:pt x="197935" y="4550245"/>
                    <a:pt x="350594" y="4747142"/>
                    <a:pt x="520779" y="4907591"/>
                  </a:cubicBezTo>
                  <a:cubicBezTo>
                    <a:pt x="763600" y="5136565"/>
                    <a:pt x="1043821" y="5291288"/>
                    <a:pt x="1377154" y="5380604"/>
                  </a:cubicBezTo>
                  <a:cubicBezTo>
                    <a:pt x="1963029" y="5537589"/>
                    <a:pt x="2470519" y="5282804"/>
                    <a:pt x="3123340" y="4905715"/>
                  </a:cubicBezTo>
                  <a:cubicBezTo>
                    <a:pt x="3269800" y="4821157"/>
                    <a:pt x="3411134" y="4747512"/>
                    <a:pt x="3547863" y="4676342"/>
                  </a:cubicBezTo>
                  <a:cubicBezTo>
                    <a:pt x="3804497" y="4542710"/>
                    <a:pt x="4026085" y="4427393"/>
                    <a:pt x="4186753" y="4289376"/>
                  </a:cubicBezTo>
                  <a:cubicBezTo>
                    <a:pt x="4329009" y="4167293"/>
                    <a:pt x="4410589" y="4037181"/>
                    <a:pt x="4459565" y="3854399"/>
                  </a:cubicBezTo>
                  <a:cubicBezTo>
                    <a:pt x="4548302" y="3523229"/>
                    <a:pt x="4568981" y="3185183"/>
                    <a:pt x="4521015" y="2849377"/>
                  </a:cubicBezTo>
                  <a:cubicBezTo>
                    <a:pt x="4474709" y="2524680"/>
                    <a:pt x="4366564" y="2215756"/>
                    <a:pt x="4199723" y="1931213"/>
                  </a:cubicBezTo>
                  <a:cubicBezTo>
                    <a:pt x="3863270" y="1357325"/>
                    <a:pt x="3323982" y="946439"/>
                    <a:pt x="2681217" y="774211"/>
                  </a:cubicBezTo>
                  <a:cubicBezTo>
                    <a:pt x="2001139" y="591984"/>
                    <a:pt x="1476322" y="649699"/>
                    <a:pt x="926547" y="967112"/>
                  </a:cubicBezTo>
                  <a:cubicBezTo>
                    <a:pt x="740730" y="1074393"/>
                    <a:pt x="668642" y="1143989"/>
                    <a:pt x="622677" y="1197863"/>
                  </a:cubicBezTo>
                  <a:cubicBezTo>
                    <a:pt x="555599" y="1276450"/>
                    <a:pt x="492360" y="1390031"/>
                    <a:pt x="404892" y="1547314"/>
                  </a:cubicBezTo>
                  <a:cubicBezTo>
                    <a:pt x="317047" y="1705133"/>
                    <a:pt x="204816" y="1906756"/>
                    <a:pt x="40135" y="2159090"/>
                  </a:cubicBezTo>
                  <a:lnTo>
                    <a:pt x="0" y="2219367"/>
                  </a:lnTo>
                  <a:lnTo>
                    <a:pt x="0" y="915659"/>
                  </a:lnTo>
                  <a:lnTo>
                    <a:pt x="58609" y="828051"/>
                  </a:lnTo>
                  <a:cubicBezTo>
                    <a:pt x="177453" y="670481"/>
                    <a:pt x="325846" y="538291"/>
                    <a:pt x="590688" y="385385"/>
                  </a:cubicBezTo>
                  <a:cubicBezTo>
                    <a:pt x="1032158" y="130559"/>
                    <a:pt x="1474329" y="3750"/>
                    <a:pt x="1951393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A6E0C6E1-7FBF-471E-849C-A54AF1D41F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319367"/>
              <a:ext cx="5217957" cy="6100079"/>
            </a:xfrm>
            <a:custGeom>
              <a:avLst/>
              <a:gdLst>
                <a:gd name="connsiteX0" fmla="*/ 1951394 w 5217957"/>
                <a:gd name="connsiteY0" fmla="*/ 82 h 6100079"/>
                <a:gd name="connsiteX1" fmla="*/ 2855178 w 5217957"/>
                <a:gd name="connsiteY1" fmla="*/ 125419 h 6100079"/>
                <a:gd name="connsiteX2" fmla="*/ 4779341 w 5217957"/>
                <a:gd name="connsiteY2" fmla="*/ 1591542 h 6100079"/>
                <a:gd name="connsiteX3" fmla="*/ 5108574 w 5217957"/>
                <a:gd name="connsiteY3" fmla="*/ 4028416 h 6100079"/>
                <a:gd name="connsiteX4" fmla="*/ 3459359 w 5217957"/>
                <a:gd name="connsiteY4" fmla="*/ 5487716 h 6100079"/>
                <a:gd name="connsiteX5" fmla="*/ 1203275 w 5217957"/>
                <a:gd name="connsiteY5" fmla="*/ 6029534 h 6100079"/>
                <a:gd name="connsiteX6" fmla="*/ 59921 w 5217957"/>
                <a:gd name="connsiteY6" fmla="*/ 5396467 h 6100079"/>
                <a:gd name="connsiteX7" fmla="*/ 0 w 5217957"/>
                <a:gd name="connsiteY7" fmla="*/ 5333381 h 6100079"/>
                <a:gd name="connsiteX8" fmla="*/ 0 w 5217957"/>
                <a:gd name="connsiteY8" fmla="*/ 4427327 h 6100079"/>
                <a:gd name="connsiteX9" fmla="*/ 112056 w 5217957"/>
                <a:gd name="connsiteY9" fmla="*/ 4602502 h 6100079"/>
                <a:gd name="connsiteX10" fmla="*/ 443875 w 5217957"/>
                <a:gd name="connsiteY10" fmla="*/ 4989110 h 6100079"/>
                <a:gd name="connsiteX11" fmla="*/ 1348175 w 5217957"/>
                <a:gd name="connsiteY11" fmla="*/ 5488759 h 6100079"/>
                <a:gd name="connsiteX12" fmla="*/ 2221463 w 5217957"/>
                <a:gd name="connsiteY12" fmla="*/ 5461704 h 6100079"/>
                <a:gd name="connsiteX13" fmla="*/ 3179339 w 5217957"/>
                <a:gd name="connsiteY13" fmla="*/ 5003023 h 6100079"/>
                <a:gd name="connsiteX14" fmla="*/ 3599638 w 5217957"/>
                <a:gd name="connsiteY14" fmla="*/ 4775996 h 6100079"/>
                <a:gd name="connsiteX15" fmla="*/ 4259765 w 5217957"/>
                <a:gd name="connsiteY15" fmla="*/ 4374667 h 6100079"/>
                <a:gd name="connsiteX16" fmla="*/ 4567742 w 5217957"/>
                <a:gd name="connsiteY16" fmla="*/ 3883732 h 6100079"/>
                <a:gd name="connsiteX17" fmla="*/ 4631929 w 5217957"/>
                <a:gd name="connsiteY17" fmla="*/ 2833886 h 6100079"/>
                <a:gd name="connsiteX18" fmla="*/ 4296412 w 5217957"/>
                <a:gd name="connsiteY18" fmla="*/ 1874932 h 6100079"/>
                <a:gd name="connsiteX19" fmla="*/ 2710219 w 5217957"/>
                <a:gd name="connsiteY19" fmla="*/ 666410 h 6100079"/>
                <a:gd name="connsiteX20" fmla="*/ 1732642 w 5217957"/>
                <a:gd name="connsiteY20" fmla="*/ 573480 h 6100079"/>
                <a:gd name="connsiteX21" fmla="*/ 870621 w 5217957"/>
                <a:gd name="connsiteY21" fmla="*/ 870402 h 6100079"/>
                <a:gd name="connsiteX22" fmla="*/ 537555 w 5217957"/>
                <a:gd name="connsiteY22" fmla="*/ 1125324 h 6100079"/>
                <a:gd name="connsiteX23" fmla="*/ 306995 w 5217957"/>
                <a:gd name="connsiteY23" fmla="*/ 1493030 h 6100079"/>
                <a:gd name="connsiteX24" fmla="*/ 23579 w 5217957"/>
                <a:gd name="connsiteY24" fmla="*/ 1977465 h 6100079"/>
                <a:gd name="connsiteX25" fmla="*/ 0 w 5217957"/>
                <a:gd name="connsiteY25" fmla="*/ 2014291 h 6100079"/>
                <a:gd name="connsiteX26" fmla="*/ 0 w 5217957"/>
                <a:gd name="connsiteY26" fmla="*/ 915660 h 6100079"/>
                <a:gd name="connsiteX27" fmla="*/ 58609 w 5217957"/>
                <a:gd name="connsiteY27" fmla="*/ 828051 h 6100079"/>
                <a:gd name="connsiteX28" fmla="*/ 590689 w 5217957"/>
                <a:gd name="connsiteY28" fmla="*/ 385385 h 6100079"/>
                <a:gd name="connsiteX29" fmla="*/ 1951394 w 5217957"/>
                <a:gd name="connsiteY29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7957" h="6100079">
                  <a:moveTo>
                    <a:pt x="1951394" y="82"/>
                  </a:moveTo>
                  <a:cubicBezTo>
                    <a:pt x="2237632" y="-2119"/>
                    <a:pt x="2536431" y="40011"/>
                    <a:pt x="2855178" y="125419"/>
                  </a:cubicBezTo>
                  <a:cubicBezTo>
                    <a:pt x="3697704" y="351173"/>
                    <a:pt x="4370491" y="894159"/>
                    <a:pt x="4779341" y="1591542"/>
                  </a:cubicBezTo>
                  <a:cubicBezTo>
                    <a:pt x="5195535" y="2301324"/>
                    <a:pt x="5338357" y="3170855"/>
                    <a:pt x="5108574" y="4028416"/>
                  </a:cubicBezTo>
                  <a:cubicBezTo>
                    <a:pt x="4880820" y="4878406"/>
                    <a:pt x="4165604" y="5079965"/>
                    <a:pt x="3459359" y="5487716"/>
                  </a:cubicBezTo>
                  <a:cubicBezTo>
                    <a:pt x="2753115" y="5895466"/>
                    <a:pt x="2053265" y="6257288"/>
                    <a:pt x="1203275" y="6029534"/>
                  </a:cubicBezTo>
                  <a:cubicBezTo>
                    <a:pt x="739885" y="5905369"/>
                    <a:pt x="366400" y="5685345"/>
                    <a:pt x="59921" y="5396467"/>
                  </a:cubicBezTo>
                  <a:lnTo>
                    <a:pt x="0" y="5333381"/>
                  </a:lnTo>
                  <a:lnTo>
                    <a:pt x="0" y="4427327"/>
                  </a:lnTo>
                  <a:lnTo>
                    <a:pt x="112056" y="4602502"/>
                  </a:lnTo>
                  <a:cubicBezTo>
                    <a:pt x="215300" y="4749260"/>
                    <a:pt x="325419" y="4877443"/>
                    <a:pt x="443875" y="4989110"/>
                  </a:cubicBezTo>
                  <a:cubicBezTo>
                    <a:pt x="700709" y="5231113"/>
                    <a:pt x="996455" y="5394516"/>
                    <a:pt x="1348175" y="5488759"/>
                  </a:cubicBezTo>
                  <a:cubicBezTo>
                    <a:pt x="1633379" y="5565179"/>
                    <a:pt x="1910917" y="5556430"/>
                    <a:pt x="2221463" y="5461704"/>
                  </a:cubicBezTo>
                  <a:cubicBezTo>
                    <a:pt x="2541923" y="5363721"/>
                    <a:pt x="2870374" y="5181404"/>
                    <a:pt x="3179339" y="5003023"/>
                  </a:cubicBezTo>
                  <a:cubicBezTo>
                    <a:pt x="3323713" y="4919760"/>
                    <a:pt x="3463978" y="4846641"/>
                    <a:pt x="3599638" y="4775996"/>
                  </a:cubicBezTo>
                  <a:cubicBezTo>
                    <a:pt x="3862436" y="4639263"/>
                    <a:pt x="4089314" y="4521074"/>
                    <a:pt x="4259765" y="4374667"/>
                  </a:cubicBezTo>
                  <a:cubicBezTo>
                    <a:pt x="4418282" y="4238625"/>
                    <a:pt x="4513201" y="4087280"/>
                    <a:pt x="4567742" y="3883732"/>
                  </a:cubicBezTo>
                  <a:cubicBezTo>
                    <a:pt x="4660420" y="3537853"/>
                    <a:pt x="4682033" y="3184640"/>
                    <a:pt x="4631929" y="2833886"/>
                  </a:cubicBezTo>
                  <a:cubicBezTo>
                    <a:pt x="4583584" y="2494734"/>
                    <a:pt x="4470646" y="2172121"/>
                    <a:pt x="4296412" y="1874932"/>
                  </a:cubicBezTo>
                  <a:cubicBezTo>
                    <a:pt x="3944879" y="1275559"/>
                    <a:pt x="3381537" y="846289"/>
                    <a:pt x="2710219" y="666410"/>
                  </a:cubicBezTo>
                  <a:cubicBezTo>
                    <a:pt x="2349955" y="569877"/>
                    <a:pt x="2030161" y="539483"/>
                    <a:pt x="1732642" y="573480"/>
                  </a:cubicBezTo>
                  <a:cubicBezTo>
                    <a:pt x="1440866" y="606814"/>
                    <a:pt x="1158880" y="703976"/>
                    <a:pt x="870621" y="870402"/>
                  </a:cubicBezTo>
                  <a:cubicBezTo>
                    <a:pt x="670160" y="986048"/>
                    <a:pt x="589753" y="1064195"/>
                    <a:pt x="537555" y="1125324"/>
                  </a:cubicBezTo>
                  <a:cubicBezTo>
                    <a:pt x="463218" y="1212400"/>
                    <a:pt x="397708" y="1330125"/>
                    <a:pt x="306995" y="1493030"/>
                  </a:cubicBezTo>
                  <a:cubicBezTo>
                    <a:pt x="234596" y="1623167"/>
                    <a:pt x="145436" y="1783409"/>
                    <a:pt x="23579" y="1977465"/>
                  </a:cubicBezTo>
                  <a:lnTo>
                    <a:pt x="0" y="2014291"/>
                  </a:lnTo>
                  <a:lnTo>
                    <a:pt x="0" y="915660"/>
                  </a:lnTo>
                  <a:lnTo>
                    <a:pt x="58609" y="828051"/>
                  </a:lnTo>
                  <a:cubicBezTo>
                    <a:pt x="177453" y="670481"/>
                    <a:pt x="325847" y="538291"/>
                    <a:pt x="590689" y="385385"/>
                  </a:cubicBezTo>
                  <a:cubicBezTo>
                    <a:pt x="1032159" y="130559"/>
                    <a:pt x="1474330" y="3750"/>
                    <a:pt x="1951394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2BFAA38-D910-41AD-BBED-0608E4AE71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197691"/>
              <a:ext cx="5378623" cy="6402614"/>
            </a:xfrm>
            <a:custGeom>
              <a:avLst/>
              <a:gdLst>
                <a:gd name="connsiteX0" fmla="*/ 2220349 w 5378623"/>
                <a:gd name="connsiteY0" fmla="*/ 67 h 6402614"/>
                <a:gd name="connsiteX1" fmla="*/ 3018161 w 5378623"/>
                <a:gd name="connsiteY1" fmla="*/ 108191 h 6402614"/>
                <a:gd name="connsiteX2" fmla="*/ 5265831 w 5378623"/>
                <a:gd name="connsiteY2" fmla="*/ 4066338 h 6402614"/>
                <a:gd name="connsiteX3" fmla="*/ 2912752 w 5378623"/>
                <a:gd name="connsiteY3" fmla="*/ 6386691 h 6402614"/>
                <a:gd name="connsiteX4" fmla="*/ 2840648 w 5378623"/>
                <a:gd name="connsiteY4" fmla="*/ 6402614 h 6402614"/>
                <a:gd name="connsiteX5" fmla="*/ 1474249 w 5378623"/>
                <a:gd name="connsiteY5" fmla="*/ 6402614 h 6402614"/>
                <a:gd name="connsiteX6" fmla="*/ 1340218 w 5378623"/>
                <a:gd name="connsiteY6" fmla="*/ 6370360 h 6402614"/>
                <a:gd name="connsiteX7" fmla="*/ 204687 w 5378623"/>
                <a:gd name="connsiteY7" fmla="*/ 5802379 h 6402614"/>
                <a:gd name="connsiteX8" fmla="*/ 0 w 5378623"/>
                <a:gd name="connsiteY8" fmla="*/ 5624181 h 6402614"/>
                <a:gd name="connsiteX9" fmla="*/ 0 w 5378623"/>
                <a:gd name="connsiteY9" fmla="*/ 5197118 h 6402614"/>
                <a:gd name="connsiteX10" fmla="*/ 120950 w 5378623"/>
                <a:gd name="connsiteY10" fmla="*/ 5327736 h 6402614"/>
                <a:gd name="connsiteX11" fmla="*/ 553277 w 5378623"/>
                <a:gd name="connsiteY11" fmla="*/ 5674143 h 6402614"/>
                <a:gd name="connsiteX12" fmla="*/ 1048951 w 5378623"/>
                <a:gd name="connsiteY12" fmla="*/ 5913372 h 6402614"/>
                <a:gd name="connsiteX13" fmla="*/ 1114406 w 5378623"/>
                <a:gd name="connsiteY13" fmla="*/ 5935664 h 6402614"/>
                <a:gd name="connsiteX14" fmla="*/ 1180375 w 5378623"/>
                <a:gd name="connsiteY14" fmla="*/ 5956470 h 6402614"/>
                <a:gd name="connsiteX15" fmla="*/ 1247107 w 5378623"/>
                <a:gd name="connsiteY15" fmla="*/ 5975278 h 6402614"/>
                <a:gd name="connsiteX16" fmla="*/ 1313053 w 5378623"/>
                <a:gd name="connsiteY16" fmla="*/ 5991905 h 6402614"/>
                <a:gd name="connsiteX17" fmla="*/ 1578771 w 5378623"/>
                <a:gd name="connsiteY17" fmla="*/ 6035400 h 6402614"/>
                <a:gd name="connsiteX18" fmla="*/ 2116969 w 5378623"/>
                <a:gd name="connsiteY18" fmla="*/ 6005033 h 6402614"/>
                <a:gd name="connsiteX19" fmla="*/ 2648341 w 5378623"/>
                <a:gd name="connsiteY19" fmla="*/ 5837212 h 6402614"/>
                <a:gd name="connsiteX20" fmla="*/ 3166862 w 5378623"/>
                <a:gd name="connsiteY20" fmla="*/ 5582136 h 6402614"/>
                <a:gd name="connsiteX21" fmla="*/ 3295551 w 5378623"/>
                <a:gd name="connsiteY21" fmla="*/ 5510900 h 6402614"/>
                <a:gd name="connsiteX22" fmla="*/ 3426292 w 5378623"/>
                <a:gd name="connsiteY22" fmla="*/ 5437546 h 6402614"/>
                <a:gd name="connsiteX23" fmla="*/ 3693498 w 5378623"/>
                <a:gd name="connsiteY23" fmla="*/ 5296779 h 6402614"/>
                <a:gd name="connsiteX24" fmla="*/ 3957511 w 5378623"/>
                <a:gd name="connsiteY24" fmla="*/ 5162806 h 6402614"/>
                <a:gd name="connsiteX25" fmla="*/ 4212170 w 5378623"/>
                <a:gd name="connsiteY25" fmla="*/ 5024936 h 6402614"/>
                <a:gd name="connsiteX26" fmla="*/ 4449651 w 5378623"/>
                <a:gd name="connsiteY26" fmla="*/ 4870986 h 6402614"/>
                <a:gd name="connsiteX27" fmla="*/ 4659728 w 5378623"/>
                <a:gd name="connsiteY27" fmla="*/ 4689640 h 6402614"/>
                <a:gd name="connsiteX28" fmla="*/ 4830457 w 5378623"/>
                <a:gd name="connsiteY28" fmla="*/ 4472596 h 6402614"/>
                <a:gd name="connsiteX29" fmla="*/ 4955705 w 5378623"/>
                <a:gd name="connsiteY29" fmla="*/ 4222268 h 6402614"/>
                <a:gd name="connsiteX30" fmla="*/ 4968352 w 5378623"/>
                <a:gd name="connsiteY30" fmla="*/ 4189141 h 6402614"/>
                <a:gd name="connsiteX31" fmla="*/ 4979564 w 5378623"/>
                <a:gd name="connsiteY31" fmla="*/ 4155400 h 6402614"/>
                <a:gd name="connsiteX32" fmla="*/ 4990913 w 5378623"/>
                <a:gd name="connsiteY32" fmla="*/ 4121577 h 6402614"/>
                <a:gd name="connsiteX33" fmla="*/ 5000865 w 5378623"/>
                <a:gd name="connsiteY33" fmla="*/ 4086570 h 6402614"/>
                <a:gd name="connsiteX34" fmla="*/ 5020612 w 5378623"/>
                <a:gd name="connsiteY34" fmla="*/ 4016281 h 6402614"/>
                <a:gd name="connsiteX35" fmla="*/ 5030486 w 5378623"/>
                <a:gd name="connsiteY35" fmla="*/ 3981137 h 6402614"/>
                <a:gd name="connsiteX36" fmla="*/ 5035423 w 5378623"/>
                <a:gd name="connsiteY36" fmla="*/ 3963565 h 6402614"/>
                <a:gd name="connsiteX37" fmla="*/ 5039507 w 5378623"/>
                <a:gd name="connsiteY37" fmla="*/ 3945765 h 6402614"/>
                <a:gd name="connsiteX38" fmla="*/ 5071597 w 5378623"/>
                <a:gd name="connsiteY38" fmla="*/ 3802972 h 6402614"/>
                <a:gd name="connsiteX39" fmla="*/ 5096108 w 5378623"/>
                <a:gd name="connsiteY39" fmla="*/ 3658610 h 6402614"/>
                <a:gd name="connsiteX40" fmla="*/ 5113299 w 5378623"/>
                <a:gd name="connsiteY40" fmla="*/ 3512985 h 6402614"/>
                <a:gd name="connsiteX41" fmla="*/ 5115328 w 5378623"/>
                <a:gd name="connsiteY41" fmla="*/ 3494749 h 6402614"/>
                <a:gd name="connsiteX42" fmla="*/ 5116446 w 5378623"/>
                <a:gd name="connsiteY42" fmla="*/ 3476502 h 6402614"/>
                <a:gd name="connsiteX43" fmla="*/ 5118711 w 5378623"/>
                <a:gd name="connsiteY43" fmla="*/ 3439898 h 6402614"/>
                <a:gd name="connsiteX44" fmla="*/ 5123270 w 5378623"/>
                <a:gd name="connsiteY44" fmla="*/ 3366583 h 6402614"/>
                <a:gd name="connsiteX45" fmla="*/ 5121172 w 5378623"/>
                <a:gd name="connsiteY45" fmla="*/ 3072860 h 6402614"/>
                <a:gd name="connsiteX46" fmla="*/ 5119473 w 5378623"/>
                <a:gd name="connsiteY46" fmla="*/ 3036121 h 6402614"/>
                <a:gd name="connsiteX47" fmla="*/ 5116244 w 5378623"/>
                <a:gd name="connsiteY47" fmla="*/ 2999552 h 6402614"/>
                <a:gd name="connsiteX48" fmla="*/ 5109221 w 5378623"/>
                <a:gd name="connsiteY48" fmla="*/ 2926379 h 6402614"/>
                <a:gd name="connsiteX49" fmla="*/ 5089643 w 5378623"/>
                <a:gd name="connsiteY49" fmla="*/ 2780639 h 6402614"/>
                <a:gd name="connsiteX50" fmla="*/ 5084078 w 5378623"/>
                <a:gd name="connsiteY50" fmla="*/ 2744255 h 6402614"/>
                <a:gd name="connsiteX51" fmla="*/ 5077785 w 5378623"/>
                <a:gd name="connsiteY51" fmla="*/ 2708026 h 6402614"/>
                <a:gd name="connsiteX52" fmla="*/ 5063128 w 5378623"/>
                <a:gd name="connsiteY52" fmla="*/ 2636053 h 6402614"/>
                <a:gd name="connsiteX53" fmla="*/ 5047530 w 5378623"/>
                <a:gd name="connsiteY53" fmla="*/ 2564176 h 6402614"/>
                <a:gd name="connsiteX54" fmla="*/ 5028967 w 5378623"/>
                <a:gd name="connsiteY54" fmla="*/ 2493127 h 6402614"/>
                <a:gd name="connsiteX55" fmla="*/ 4822623 w 5378623"/>
                <a:gd name="connsiteY55" fmla="*/ 1944830 h 6402614"/>
                <a:gd name="connsiteX56" fmla="*/ 4108183 w 5378623"/>
                <a:gd name="connsiteY56" fmla="*/ 1038170 h 6402614"/>
                <a:gd name="connsiteX57" fmla="*/ 3638213 w 5378623"/>
                <a:gd name="connsiteY57" fmla="*/ 712395 h 6402614"/>
                <a:gd name="connsiteX58" fmla="*/ 3575480 w 5378623"/>
                <a:gd name="connsiteY58" fmla="*/ 678662 h 6402614"/>
                <a:gd name="connsiteX59" fmla="*/ 3512574 w 5378623"/>
                <a:gd name="connsiteY59" fmla="*/ 645577 h 6402614"/>
                <a:gd name="connsiteX60" fmla="*/ 3448603 w 5378623"/>
                <a:gd name="connsiteY60" fmla="*/ 614757 h 6402614"/>
                <a:gd name="connsiteX61" fmla="*/ 3416617 w 5378623"/>
                <a:gd name="connsiteY61" fmla="*/ 599347 h 6402614"/>
                <a:gd name="connsiteX62" fmla="*/ 3384352 w 5378623"/>
                <a:gd name="connsiteY62" fmla="*/ 584559 h 6402614"/>
                <a:gd name="connsiteX63" fmla="*/ 3254088 w 5378623"/>
                <a:gd name="connsiteY63" fmla="*/ 529021 h 6402614"/>
                <a:gd name="connsiteX64" fmla="*/ 3121640 w 5378623"/>
                <a:gd name="connsiteY64" fmla="*/ 479505 h 6402614"/>
                <a:gd name="connsiteX65" fmla="*/ 2987193 w 5378623"/>
                <a:gd name="connsiteY65" fmla="*/ 436176 h 6402614"/>
                <a:gd name="connsiteX66" fmla="*/ 2851296 w 5378623"/>
                <a:gd name="connsiteY66" fmla="*/ 398256 h 6402614"/>
                <a:gd name="connsiteX67" fmla="*/ 2573611 w 5378623"/>
                <a:gd name="connsiteY67" fmla="*/ 336717 h 6402614"/>
                <a:gd name="connsiteX68" fmla="*/ 2014208 w 5378623"/>
                <a:gd name="connsiteY68" fmla="*/ 276896 h 6402614"/>
                <a:gd name="connsiteX69" fmla="*/ 1457097 w 5378623"/>
                <a:gd name="connsiteY69" fmla="*/ 322828 h 6402614"/>
                <a:gd name="connsiteX70" fmla="*/ 914684 w 5378623"/>
                <a:gd name="connsiteY70" fmla="*/ 486648 h 6402614"/>
                <a:gd name="connsiteX71" fmla="*/ 848661 w 5378623"/>
                <a:gd name="connsiteY71" fmla="*/ 515093 h 6402614"/>
                <a:gd name="connsiteX72" fmla="*/ 782834 w 5378623"/>
                <a:gd name="connsiteY72" fmla="*/ 544519 h 6402614"/>
                <a:gd name="connsiteX73" fmla="*/ 717715 w 5378623"/>
                <a:gd name="connsiteY73" fmla="*/ 575988 h 6402614"/>
                <a:gd name="connsiteX74" fmla="*/ 653112 w 5378623"/>
                <a:gd name="connsiteY74" fmla="*/ 608523 h 6402614"/>
                <a:gd name="connsiteX75" fmla="*/ 406671 w 5378623"/>
                <a:gd name="connsiteY75" fmla="*/ 756246 h 6402614"/>
                <a:gd name="connsiteX76" fmla="*/ 191033 w 5378623"/>
                <a:gd name="connsiteY76" fmla="*/ 942131 h 6402614"/>
                <a:gd name="connsiteX77" fmla="*/ 143339 w 5378623"/>
                <a:gd name="connsiteY77" fmla="*/ 996006 h 6402614"/>
                <a:gd name="connsiteX78" fmla="*/ 98848 w 5378623"/>
                <a:gd name="connsiteY78" fmla="*/ 1053288 h 6402614"/>
                <a:gd name="connsiteX79" fmla="*/ 56083 w 5378623"/>
                <a:gd name="connsiteY79" fmla="*/ 1112657 h 6402614"/>
                <a:gd name="connsiteX80" fmla="*/ 14889 w 5378623"/>
                <a:gd name="connsiteY80" fmla="*/ 1173837 h 6402614"/>
                <a:gd name="connsiteX81" fmla="*/ 0 w 5378623"/>
                <a:gd name="connsiteY81" fmla="*/ 1198088 h 6402614"/>
                <a:gd name="connsiteX82" fmla="*/ 0 w 5378623"/>
                <a:gd name="connsiteY82" fmla="*/ 888809 h 6402614"/>
                <a:gd name="connsiteX83" fmla="*/ 88781 w 5378623"/>
                <a:gd name="connsiteY83" fmla="*/ 802825 h 6402614"/>
                <a:gd name="connsiteX84" fmla="*/ 2220349 w 5378623"/>
                <a:gd name="connsiteY84" fmla="*/ 67 h 6402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5378623" h="6402614">
                  <a:moveTo>
                    <a:pt x="2220349" y="67"/>
                  </a:moveTo>
                  <a:cubicBezTo>
                    <a:pt x="2484151" y="1784"/>
                    <a:pt x="2751801" y="36820"/>
                    <a:pt x="3018161" y="108191"/>
                  </a:cubicBezTo>
                  <a:cubicBezTo>
                    <a:pt x="4722867" y="564965"/>
                    <a:pt x="5729192" y="2337049"/>
                    <a:pt x="5265831" y="4066338"/>
                  </a:cubicBezTo>
                  <a:cubicBezTo>
                    <a:pt x="4947269" y="5255224"/>
                    <a:pt x="4017004" y="6114300"/>
                    <a:pt x="2912752" y="6386691"/>
                  </a:cubicBezTo>
                  <a:lnTo>
                    <a:pt x="2840648" y="6402614"/>
                  </a:lnTo>
                  <a:lnTo>
                    <a:pt x="1474249" y="6402614"/>
                  </a:lnTo>
                  <a:lnTo>
                    <a:pt x="1340218" y="6370360"/>
                  </a:lnTo>
                  <a:cubicBezTo>
                    <a:pt x="914042" y="6256167"/>
                    <a:pt x="531514" y="6059766"/>
                    <a:pt x="204687" y="5802379"/>
                  </a:cubicBezTo>
                  <a:lnTo>
                    <a:pt x="0" y="5624181"/>
                  </a:lnTo>
                  <a:lnTo>
                    <a:pt x="0" y="5197118"/>
                  </a:lnTo>
                  <a:lnTo>
                    <a:pt x="120950" y="5327736"/>
                  </a:lnTo>
                  <a:cubicBezTo>
                    <a:pt x="253827" y="5458395"/>
                    <a:pt x="397634" y="5575985"/>
                    <a:pt x="553277" y="5674143"/>
                  </a:cubicBezTo>
                  <a:cubicBezTo>
                    <a:pt x="708978" y="5772084"/>
                    <a:pt x="875421" y="5851690"/>
                    <a:pt x="1048951" y="5913372"/>
                  </a:cubicBezTo>
                  <a:cubicBezTo>
                    <a:pt x="1070860" y="5920750"/>
                    <a:pt x="1092382" y="5928719"/>
                    <a:pt x="1114406" y="5935664"/>
                  </a:cubicBezTo>
                  <a:lnTo>
                    <a:pt x="1180375" y="5956470"/>
                  </a:lnTo>
                  <a:lnTo>
                    <a:pt x="1247107" y="5975278"/>
                  </a:lnTo>
                  <a:cubicBezTo>
                    <a:pt x="1269462" y="5981848"/>
                    <a:pt x="1291029" y="5986236"/>
                    <a:pt x="1313053" y="5991905"/>
                  </a:cubicBezTo>
                  <a:cubicBezTo>
                    <a:pt x="1400808" y="6012869"/>
                    <a:pt x="1489584" y="6027036"/>
                    <a:pt x="1578771" y="6035400"/>
                  </a:cubicBezTo>
                  <a:cubicBezTo>
                    <a:pt x="1757312" y="6051941"/>
                    <a:pt x="1937844" y="6040152"/>
                    <a:pt x="2116969" y="6005033"/>
                  </a:cubicBezTo>
                  <a:cubicBezTo>
                    <a:pt x="2296104" y="5969454"/>
                    <a:pt x="2473717" y="5910978"/>
                    <a:pt x="2648341" y="5837212"/>
                  </a:cubicBezTo>
                  <a:cubicBezTo>
                    <a:pt x="2823148" y="5763610"/>
                    <a:pt x="2995347" y="5675863"/>
                    <a:pt x="3166862" y="5582136"/>
                  </a:cubicBezTo>
                  <a:cubicBezTo>
                    <a:pt x="3209843" y="5558645"/>
                    <a:pt x="3252667" y="5534880"/>
                    <a:pt x="3295551" y="5510900"/>
                  </a:cubicBezTo>
                  <a:lnTo>
                    <a:pt x="3426292" y="5437546"/>
                  </a:lnTo>
                  <a:cubicBezTo>
                    <a:pt x="3515217" y="5388460"/>
                    <a:pt x="3604599" y="5341930"/>
                    <a:pt x="3693498" y="5296779"/>
                  </a:cubicBezTo>
                  <a:lnTo>
                    <a:pt x="3957511" y="5162806"/>
                  </a:lnTo>
                  <a:cubicBezTo>
                    <a:pt x="4044259" y="5118005"/>
                    <a:pt x="4129592" y="5072941"/>
                    <a:pt x="4212170" y="5024936"/>
                  </a:cubicBezTo>
                  <a:cubicBezTo>
                    <a:pt x="4294563" y="4976766"/>
                    <a:pt x="4374532" y="4926554"/>
                    <a:pt x="4449651" y="4870986"/>
                  </a:cubicBezTo>
                  <a:cubicBezTo>
                    <a:pt x="4524973" y="4815937"/>
                    <a:pt x="4596075" y="4756163"/>
                    <a:pt x="4659728" y="4689640"/>
                  </a:cubicBezTo>
                  <a:cubicBezTo>
                    <a:pt x="4723566" y="4623283"/>
                    <a:pt x="4780828" y="4550758"/>
                    <a:pt x="4830457" y="4472596"/>
                  </a:cubicBezTo>
                  <a:cubicBezTo>
                    <a:pt x="4880087" y="4394434"/>
                    <a:pt x="4921716" y="4310302"/>
                    <a:pt x="4955705" y="4222268"/>
                  </a:cubicBezTo>
                  <a:lnTo>
                    <a:pt x="4968352" y="4189141"/>
                  </a:lnTo>
                  <a:lnTo>
                    <a:pt x="4979564" y="4155400"/>
                  </a:lnTo>
                  <a:lnTo>
                    <a:pt x="4990913" y="4121577"/>
                  </a:lnTo>
                  <a:cubicBezTo>
                    <a:pt x="4994441" y="4110119"/>
                    <a:pt x="4997522" y="4098194"/>
                    <a:pt x="5000865" y="4086570"/>
                  </a:cubicBezTo>
                  <a:lnTo>
                    <a:pt x="5020612" y="4016281"/>
                  </a:lnTo>
                  <a:lnTo>
                    <a:pt x="5030486" y="3981137"/>
                  </a:lnTo>
                  <a:lnTo>
                    <a:pt x="5035423" y="3963565"/>
                  </a:lnTo>
                  <a:lnTo>
                    <a:pt x="5039507" y="3945765"/>
                  </a:lnTo>
                  <a:cubicBezTo>
                    <a:pt x="5050088" y="3898175"/>
                    <a:pt x="5061308" y="3850756"/>
                    <a:pt x="5071597" y="3802972"/>
                  </a:cubicBezTo>
                  <a:lnTo>
                    <a:pt x="5096108" y="3658610"/>
                  </a:lnTo>
                  <a:cubicBezTo>
                    <a:pt x="5102684" y="3610180"/>
                    <a:pt x="5107604" y="3561536"/>
                    <a:pt x="5113299" y="3512985"/>
                  </a:cubicBezTo>
                  <a:lnTo>
                    <a:pt x="5115328" y="3494749"/>
                  </a:lnTo>
                  <a:lnTo>
                    <a:pt x="5116446" y="3476502"/>
                  </a:lnTo>
                  <a:lnTo>
                    <a:pt x="5118711" y="3439898"/>
                  </a:lnTo>
                  <a:lnTo>
                    <a:pt x="5123270" y="3366583"/>
                  </a:lnTo>
                  <a:cubicBezTo>
                    <a:pt x="5126606" y="3268829"/>
                    <a:pt x="5127431" y="3170634"/>
                    <a:pt x="5121172" y="3072860"/>
                  </a:cubicBezTo>
                  <a:lnTo>
                    <a:pt x="5119473" y="3036121"/>
                  </a:lnTo>
                  <a:cubicBezTo>
                    <a:pt x="5118968" y="3023930"/>
                    <a:pt x="5117310" y="3011778"/>
                    <a:pt x="5116244" y="2999552"/>
                  </a:cubicBezTo>
                  <a:lnTo>
                    <a:pt x="5109221" y="2926379"/>
                  </a:lnTo>
                  <a:cubicBezTo>
                    <a:pt x="5105544" y="2877404"/>
                    <a:pt x="5096760" y="2829145"/>
                    <a:pt x="5089643" y="2780639"/>
                  </a:cubicBezTo>
                  <a:lnTo>
                    <a:pt x="5084078" y="2744255"/>
                  </a:lnTo>
                  <a:cubicBezTo>
                    <a:pt x="5082420" y="2732104"/>
                    <a:pt x="5080412" y="2719974"/>
                    <a:pt x="5077785" y="2708026"/>
                  </a:cubicBezTo>
                  <a:lnTo>
                    <a:pt x="5063128" y="2636053"/>
                  </a:lnTo>
                  <a:cubicBezTo>
                    <a:pt x="5057902" y="2612048"/>
                    <a:pt x="5053511" y="2587920"/>
                    <a:pt x="5047530" y="2564176"/>
                  </a:cubicBezTo>
                  <a:lnTo>
                    <a:pt x="5028967" y="2493127"/>
                  </a:lnTo>
                  <a:cubicBezTo>
                    <a:pt x="4979424" y="2303537"/>
                    <a:pt x="4909775" y="2119458"/>
                    <a:pt x="4822623" y="1944830"/>
                  </a:cubicBezTo>
                  <a:cubicBezTo>
                    <a:pt x="4648947" y="1594931"/>
                    <a:pt x="4401749" y="1285261"/>
                    <a:pt x="4108183" y="1038170"/>
                  </a:cubicBezTo>
                  <a:cubicBezTo>
                    <a:pt x="3961444" y="914460"/>
                    <a:pt x="3803854" y="805232"/>
                    <a:pt x="3638213" y="712395"/>
                  </a:cubicBezTo>
                  <a:lnTo>
                    <a:pt x="3575480" y="678662"/>
                  </a:lnTo>
                  <a:cubicBezTo>
                    <a:pt x="3554450" y="667578"/>
                    <a:pt x="3534194" y="655311"/>
                    <a:pt x="3512574" y="645577"/>
                  </a:cubicBezTo>
                  <a:lnTo>
                    <a:pt x="3448603" y="614757"/>
                  </a:lnTo>
                  <a:lnTo>
                    <a:pt x="3416617" y="599347"/>
                  </a:lnTo>
                  <a:cubicBezTo>
                    <a:pt x="3406000" y="594185"/>
                    <a:pt x="3395413" y="588913"/>
                    <a:pt x="3384352" y="584559"/>
                  </a:cubicBezTo>
                  <a:cubicBezTo>
                    <a:pt x="3340850" y="566062"/>
                    <a:pt x="3297707" y="547083"/>
                    <a:pt x="3254088" y="529021"/>
                  </a:cubicBezTo>
                  <a:cubicBezTo>
                    <a:pt x="3209736" y="512847"/>
                    <a:pt x="3165607" y="496270"/>
                    <a:pt x="3121640" y="479505"/>
                  </a:cubicBezTo>
                  <a:lnTo>
                    <a:pt x="2987193" y="436176"/>
                  </a:lnTo>
                  <a:cubicBezTo>
                    <a:pt x="2942116" y="422708"/>
                    <a:pt x="2896575" y="410968"/>
                    <a:pt x="2851296" y="398256"/>
                  </a:cubicBezTo>
                  <a:cubicBezTo>
                    <a:pt x="2759507" y="375285"/>
                    <a:pt x="2666373" y="353923"/>
                    <a:pt x="2573611" y="336717"/>
                  </a:cubicBezTo>
                  <a:cubicBezTo>
                    <a:pt x="2387776" y="301762"/>
                    <a:pt x="2200839" y="280304"/>
                    <a:pt x="2014208" y="276896"/>
                  </a:cubicBezTo>
                  <a:cubicBezTo>
                    <a:pt x="1827605" y="273381"/>
                    <a:pt x="1641223" y="288238"/>
                    <a:pt x="1457097" y="322828"/>
                  </a:cubicBezTo>
                  <a:cubicBezTo>
                    <a:pt x="1272912" y="357634"/>
                    <a:pt x="1091595" y="413727"/>
                    <a:pt x="914684" y="486648"/>
                  </a:cubicBezTo>
                  <a:lnTo>
                    <a:pt x="848661" y="515093"/>
                  </a:lnTo>
                  <a:cubicBezTo>
                    <a:pt x="826573" y="524592"/>
                    <a:pt x="804281" y="533573"/>
                    <a:pt x="782834" y="544519"/>
                  </a:cubicBezTo>
                  <a:lnTo>
                    <a:pt x="717715" y="575988"/>
                  </a:lnTo>
                  <a:cubicBezTo>
                    <a:pt x="696005" y="586632"/>
                    <a:pt x="673986" y="596729"/>
                    <a:pt x="653112" y="608523"/>
                  </a:cubicBezTo>
                  <a:cubicBezTo>
                    <a:pt x="568070" y="653782"/>
                    <a:pt x="483901" y="700897"/>
                    <a:pt x="406671" y="756246"/>
                  </a:cubicBezTo>
                  <a:cubicBezTo>
                    <a:pt x="327441" y="809669"/>
                    <a:pt x="256836" y="872706"/>
                    <a:pt x="191033" y="942131"/>
                  </a:cubicBezTo>
                  <a:cubicBezTo>
                    <a:pt x="175048" y="959988"/>
                    <a:pt x="159064" y="977846"/>
                    <a:pt x="143339" y="996006"/>
                  </a:cubicBezTo>
                  <a:lnTo>
                    <a:pt x="98848" y="1053288"/>
                  </a:lnTo>
                  <a:cubicBezTo>
                    <a:pt x="83542" y="1072023"/>
                    <a:pt x="70312" y="1092822"/>
                    <a:pt x="56083" y="1112657"/>
                  </a:cubicBezTo>
                  <a:cubicBezTo>
                    <a:pt x="42010" y="1132765"/>
                    <a:pt x="27965" y="1152765"/>
                    <a:pt x="14889" y="1173837"/>
                  </a:cubicBezTo>
                  <a:lnTo>
                    <a:pt x="0" y="1198088"/>
                  </a:lnTo>
                  <a:lnTo>
                    <a:pt x="0" y="888809"/>
                  </a:lnTo>
                  <a:lnTo>
                    <a:pt x="88781" y="802825"/>
                  </a:lnTo>
                  <a:cubicBezTo>
                    <a:pt x="672175" y="289643"/>
                    <a:pt x="1428944" y="-5083"/>
                    <a:pt x="2220349" y="6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1012B753-F92F-2C03-4175-71C1BF746A5D}"/>
              </a:ext>
            </a:extLst>
          </p:cNvPr>
          <p:cNvSpPr txBox="1"/>
          <p:nvPr/>
        </p:nvSpPr>
        <p:spPr>
          <a:xfrm>
            <a:off x="804672" y="3121701"/>
            <a:ext cx="3476488" cy="178651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MLP 4-Layers Visualization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8A49703B-2CB7-FA32-4CE2-F5AAAACD00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5409" y="743798"/>
            <a:ext cx="2898463" cy="5367528"/>
          </a:xfrm>
          <a:custGeom>
            <a:avLst/>
            <a:gdLst/>
            <a:ahLst/>
            <a:cxnLst/>
            <a:rect l="l" t="t" r="r" b="b"/>
            <a:pathLst>
              <a:path w="5017317" h="5380277">
                <a:moveTo>
                  <a:pt x="0" y="0"/>
                </a:moveTo>
                <a:lnTo>
                  <a:pt x="5017317" y="0"/>
                </a:lnTo>
                <a:lnTo>
                  <a:pt x="5017317" y="5380277"/>
                </a:lnTo>
                <a:lnTo>
                  <a:pt x="0" y="538027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874731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32AEEBC8-9D30-42EF-95F2-386C2653FB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12B753-F92F-2C03-4175-71C1BF746A5D}"/>
              </a:ext>
            </a:extLst>
          </p:cNvPr>
          <p:cNvSpPr txBox="1"/>
          <p:nvPr/>
        </p:nvSpPr>
        <p:spPr>
          <a:xfrm>
            <a:off x="630936" y="502920"/>
            <a:ext cx="3419856" cy="14630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Model Training</a:t>
            </a:r>
          </a:p>
        </p:txBody>
      </p:sp>
      <p:sp>
        <p:nvSpPr>
          <p:cNvPr id="18" name="sketch line">
            <a:extLst>
              <a:ext uri="{FF2B5EF4-FFF2-40B4-BE49-F238E27FC236}">
                <a16:creationId xmlns:a16="http://schemas.microsoft.com/office/drawing/2014/main" id="{2E92FA66-67D7-4CB4-94D3-E643A9AD4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66159" y="1225296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5EC5B5-9F5A-A79C-605A-9A8AC66C273D}"/>
              </a:ext>
            </a:extLst>
          </p:cNvPr>
          <p:cNvSpPr txBox="1"/>
          <p:nvPr/>
        </p:nvSpPr>
        <p:spPr>
          <a:xfrm>
            <a:off x="4654295" y="502920"/>
            <a:ext cx="6894576" cy="14630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685800" indent="-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000" b="1" dirty="0"/>
              <a:t>With </a:t>
            </a:r>
            <a:r>
              <a:rPr lang="en-US" sz="1000" b="1"/>
              <a:t>Keras</a:t>
            </a:r>
            <a:r>
              <a:rPr lang="en-US" sz="1000" b="1" dirty="0"/>
              <a:t>, Multi-Layer </a:t>
            </a:r>
            <a:r>
              <a:rPr lang="en-US" sz="1000" b="1"/>
              <a:t>Perceptrons</a:t>
            </a:r>
            <a:r>
              <a:rPr lang="en-US" sz="1000" b="1" dirty="0"/>
              <a:t> took appropriate time to training, but scaled with the complexity of the network</a:t>
            </a:r>
          </a:p>
          <a:p>
            <a:pPr marL="685800" indent="-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000" b="1" dirty="0"/>
          </a:p>
          <a:p>
            <a:pPr marL="685800" indent="-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000" b="1" dirty="0"/>
              <a:t>LSTM and GRU models took more than double as long to train as feed forward networks</a:t>
            </a:r>
          </a:p>
          <a:p>
            <a:pPr marL="685800" indent="-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000" b="1" dirty="0"/>
          </a:p>
          <a:p>
            <a:pPr marL="685800" indent="-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000" b="1" dirty="0"/>
              <a:t>Epochs gave diminishing returns over time, the more epochs for training meant that less time could be used experimenting with other models</a:t>
            </a:r>
          </a:p>
        </p:txBody>
      </p:sp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8A48CB17-C5EE-4377-4713-26B306921D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936" y="2632922"/>
            <a:ext cx="10917936" cy="3275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1333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69D47016-023F-44BD-981C-50E7A10A66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12B753-F92F-2C03-4175-71C1BF746A5D}"/>
              </a:ext>
            </a:extLst>
          </p:cNvPr>
          <p:cNvSpPr txBox="1"/>
          <p:nvPr/>
        </p:nvSpPr>
        <p:spPr>
          <a:xfrm>
            <a:off x="630936" y="457200"/>
            <a:ext cx="4343400" cy="19293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>
                <a:latin typeface="+mj-lt"/>
                <a:ea typeface="+mj-ea"/>
                <a:cs typeface="+mj-cs"/>
              </a:rPr>
              <a:t>PyCaret Leaderboard</a:t>
            </a:r>
          </a:p>
        </p:txBody>
      </p:sp>
      <p:sp>
        <p:nvSpPr>
          <p:cNvPr id="18" name="sketchy line">
            <a:extLst>
              <a:ext uri="{FF2B5EF4-FFF2-40B4-BE49-F238E27FC236}">
                <a16:creationId xmlns:a16="http://schemas.microsoft.com/office/drawing/2014/main" id="{6D8B37B0-0682-433E-BC8D-498C04ABD9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471415" y="1412748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5EC5B5-9F5A-A79C-605A-9A8AC66C273D}"/>
              </a:ext>
            </a:extLst>
          </p:cNvPr>
          <p:cNvSpPr txBox="1"/>
          <p:nvPr/>
        </p:nvSpPr>
        <p:spPr>
          <a:xfrm>
            <a:off x="5541263" y="457200"/>
            <a:ext cx="6007608" cy="19293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685800" indent="-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b="1"/>
              <a:t>PyCaret is another open-source AutoML Library</a:t>
            </a:r>
          </a:p>
          <a:p>
            <a:pPr marL="685800" indent="-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b="1"/>
          </a:p>
          <a:p>
            <a:pPr marL="685800" indent="-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b="1"/>
              <a:t>PyCaret provides a nice interface for evaluating the best model</a:t>
            </a:r>
          </a:p>
        </p:txBody>
      </p:sp>
      <p:pic>
        <p:nvPicPr>
          <p:cNvPr id="4" name="Picture 3" descr="Text, table&#10;&#10;Description automatically generated">
            <a:extLst>
              <a:ext uri="{FF2B5EF4-FFF2-40B4-BE49-F238E27FC236}">
                <a16:creationId xmlns:a16="http://schemas.microsoft.com/office/drawing/2014/main" id="{84DC7F59-F003-E207-3F5F-87FBE9D38E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044" y="2569464"/>
            <a:ext cx="5370711" cy="3678936"/>
          </a:xfrm>
          <a:prstGeom prst="rect">
            <a:avLst/>
          </a:prstGeom>
        </p:spPr>
      </p:pic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132B2333-3582-1168-A49B-14E05E8CEE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4496" y="2638631"/>
            <a:ext cx="5468112" cy="3540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5438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2550BE34-C2B8-49B8-8519-67A8CAD51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A7457DD9-5A45-400A-AB4B-4B4EDECA2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12B753-F92F-2C03-4175-71C1BF746A5D}"/>
              </a:ext>
            </a:extLst>
          </p:cNvPr>
          <p:cNvSpPr txBox="1"/>
          <p:nvPr/>
        </p:nvSpPr>
        <p:spPr>
          <a:xfrm>
            <a:off x="1046746" y="586822"/>
            <a:ext cx="3560252" cy="1645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Multi-Class Classification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41CF7D6-A660-431A-B0BB-140A0D555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570A85B-3810-4F95-97B0-CBF4CCDB3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5EC5B5-9F5A-A79C-605A-9A8AC66C273D}"/>
              </a:ext>
            </a:extLst>
          </p:cNvPr>
          <p:cNvSpPr txBox="1"/>
          <p:nvPr/>
        </p:nvSpPr>
        <p:spPr>
          <a:xfrm>
            <a:off x="5351164" y="586822"/>
            <a:ext cx="6002636" cy="1645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685800" indent="-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10 Classes to predict</a:t>
            </a:r>
          </a:p>
          <a:p>
            <a:pPr marL="685800" indent="-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b="1" dirty="0"/>
          </a:p>
          <a:p>
            <a:pPr marL="685800" indent="-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Much lower in accuracy</a:t>
            </a:r>
          </a:p>
        </p:txBody>
      </p:sp>
      <p:pic>
        <p:nvPicPr>
          <p:cNvPr id="5" name="Picture 4" descr="Calendar&#10;&#10;Description automatically generated with medium confidence">
            <a:extLst>
              <a:ext uri="{FF2B5EF4-FFF2-40B4-BE49-F238E27FC236}">
                <a16:creationId xmlns:a16="http://schemas.microsoft.com/office/drawing/2014/main" id="{422F76ED-B2A9-12B6-28FD-A2E8522243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784" y="2898957"/>
            <a:ext cx="11164824" cy="3154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42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22E9A9BE-212F-8A55-6140-001DD2C023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865" r="26563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8B8998-11EC-DD48-97FA-57329B9BF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1610" y="365125"/>
            <a:ext cx="3822189" cy="189991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/>
              <a:t>CAPSTONE OVERVIEW</a:t>
            </a:r>
            <a:endParaRPr lang="en-US" sz="4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5506FE-385E-9E6A-3552-D7598862C237}"/>
              </a:ext>
            </a:extLst>
          </p:cNvPr>
          <p:cNvSpPr txBox="1"/>
          <p:nvPr/>
        </p:nvSpPr>
        <p:spPr>
          <a:xfrm>
            <a:off x="7531610" y="2434201"/>
            <a:ext cx="3822189" cy="3742762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/>
              <a:t>Evidence suggests the US loses hundreds of billions to cybercrime annually – according to NIST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/>
              <a:t>The high-profile hack of Equifax has cost the company $3.8B and potentially affected 143 million people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/>
              <a:t>Attackers keep seeking novel attack vectors to exploit vulnerable software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/>
              <a:t>Companies need tools to mitigate the risk of cyberattack </a:t>
            </a:r>
          </a:p>
        </p:txBody>
      </p:sp>
    </p:spTree>
    <p:extLst>
      <p:ext uri="{BB962C8B-B14F-4D97-AF65-F5344CB8AC3E}">
        <p14:creationId xmlns:p14="http://schemas.microsoft.com/office/powerpoint/2010/main" val="32990395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12B753-F92F-2C03-4175-71C1BF746A5D}"/>
              </a:ext>
            </a:extLst>
          </p:cNvPr>
          <p:cNvSpPr txBox="1"/>
          <p:nvPr/>
        </p:nvSpPr>
        <p:spPr>
          <a:xfrm>
            <a:off x="630936" y="640080"/>
            <a:ext cx="4818888" cy="148132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0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Multi-Class Confusion Matrix</a:t>
            </a:r>
          </a:p>
        </p:txBody>
      </p:sp>
      <p:sp>
        <p:nvSpPr>
          <p:cNvPr id="18" name="sketch line">
            <a:extLst>
              <a:ext uri="{FF2B5EF4-FFF2-40B4-BE49-F238E27FC236}">
                <a16:creationId xmlns:a16="http://schemas.microsoft.com/office/drawing/2014/main" id="{650D18FE-0824-4A46-B22C-A86B52E578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5EC5B5-9F5A-A79C-605A-9A8AC66C273D}"/>
              </a:ext>
            </a:extLst>
          </p:cNvPr>
          <p:cNvSpPr txBox="1"/>
          <p:nvPr/>
        </p:nvSpPr>
        <p:spPr>
          <a:xfrm>
            <a:off x="630936" y="2660904"/>
            <a:ext cx="4818888" cy="354787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685800" indent="-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b="1"/>
              <a:t>Confusion matrix produced from 4-layer MLP</a:t>
            </a:r>
          </a:p>
          <a:p>
            <a:pPr marL="685800" indent="-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b="1"/>
          </a:p>
          <a:p>
            <a:pPr marL="685800" indent="-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b="1"/>
              <a:t>DoS and Exploits are the most confused categories</a:t>
            </a:r>
          </a:p>
          <a:p>
            <a:pPr marL="685800" indent="-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b="1"/>
          </a:p>
          <a:p>
            <a:pPr marL="685800" indent="-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b="1"/>
              <a:t>Exploit is the most confused category</a:t>
            </a:r>
          </a:p>
          <a:p>
            <a:pPr marL="685800" indent="-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b="1"/>
          </a:p>
          <a:p>
            <a:pPr marL="685800" indent="-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b="1"/>
          </a:p>
        </p:txBody>
      </p:sp>
      <p:pic>
        <p:nvPicPr>
          <p:cNvPr id="7" name="Picture 6" descr="Graphical user interface&#10;&#10;Description automatically generated">
            <a:extLst>
              <a:ext uri="{FF2B5EF4-FFF2-40B4-BE49-F238E27FC236}">
                <a16:creationId xmlns:a16="http://schemas.microsoft.com/office/drawing/2014/main" id="{B2164EEC-B469-910A-82D2-C0726FBBDF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9048" y="835991"/>
            <a:ext cx="5458968" cy="5186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116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Isosceles Triangle 35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12B753-F92F-2C03-4175-71C1BF746A5D}"/>
              </a:ext>
            </a:extLst>
          </p:cNvPr>
          <p:cNvSpPr txBox="1"/>
          <p:nvPr/>
        </p:nvSpPr>
        <p:spPr>
          <a:xfrm>
            <a:off x="3153885" y="643467"/>
            <a:ext cx="6001547" cy="14844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1197864">
              <a:lnSpc>
                <a:spcPct val="90000"/>
              </a:lnSpc>
              <a:spcBef>
                <a:spcPct val="0"/>
              </a:spcBef>
              <a:spcAft>
                <a:spcPts val="786"/>
              </a:spcAft>
            </a:pPr>
            <a:r>
              <a:rPr lang="en-US" sz="4847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Proposed Architecture</a:t>
            </a:r>
            <a:endParaRPr lang="en-US" sz="3700" b="1">
              <a:latin typeface="+mj-lt"/>
              <a:ea typeface="+mj-ea"/>
              <a:cs typeface="+mj-cs"/>
            </a:endParaRPr>
          </a:p>
        </p:txBody>
      </p:sp>
      <p:sp>
        <p:nvSpPr>
          <p:cNvPr id="27" name="Can 26">
            <a:extLst>
              <a:ext uri="{FF2B5EF4-FFF2-40B4-BE49-F238E27FC236}">
                <a16:creationId xmlns:a16="http://schemas.microsoft.com/office/drawing/2014/main" id="{74A99233-C893-EF0C-9897-C620ED241541}"/>
              </a:ext>
            </a:extLst>
          </p:cNvPr>
          <p:cNvSpPr/>
          <p:nvPr/>
        </p:nvSpPr>
        <p:spPr>
          <a:xfrm rot="5400000">
            <a:off x="1262012" y="3079779"/>
            <a:ext cx="703704" cy="251197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A6729DF-326D-B358-C818-FFEBAAFC6AD9}"/>
              </a:ext>
            </a:extLst>
          </p:cNvPr>
          <p:cNvSpPr txBox="1"/>
          <p:nvPr/>
        </p:nvSpPr>
        <p:spPr>
          <a:xfrm>
            <a:off x="589560" y="3614582"/>
            <a:ext cx="1875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Incoming Queue</a:t>
            </a:r>
            <a:endParaRPr lang="en-US" dirty="0"/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E6FE2297-27D1-E7E6-A78F-9C6490BE9634}"/>
              </a:ext>
            </a:extLst>
          </p:cNvPr>
          <p:cNvSpPr/>
          <p:nvPr/>
        </p:nvSpPr>
        <p:spPr>
          <a:xfrm>
            <a:off x="3263462" y="3980798"/>
            <a:ext cx="1224455" cy="80404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Workers</a:t>
            </a:r>
            <a:endParaRPr lang="en-US" dirty="0"/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BA1C94AC-9B0C-E639-3973-F4AA2C4E6E2B}"/>
              </a:ext>
            </a:extLst>
          </p:cNvPr>
          <p:cNvSpPr/>
          <p:nvPr/>
        </p:nvSpPr>
        <p:spPr>
          <a:xfrm>
            <a:off x="3415862" y="4133198"/>
            <a:ext cx="1224455" cy="80404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Workers</a:t>
            </a:r>
            <a:endParaRPr lang="en-US" dirty="0"/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2BA8F5A6-2DEC-02CE-423B-A2E2378D77DA}"/>
              </a:ext>
            </a:extLst>
          </p:cNvPr>
          <p:cNvSpPr/>
          <p:nvPr/>
        </p:nvSpPr>
        <p:spPr>
          <a:xfrm>
            <a:off x="3568262" y="4285598"/>
            <a:ext cx="1224455" cy="80404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Workers</a:t>
            </a:r>
            <a:endParaRPr lang="en-US" dirty="0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EAE52B52-EA93-000D-1F16-AA3C344D6AD7}"/>
              </a:ext>
            </a:extLst>
          </p:cNvPr>
          <p:cNvCxnSpPr>
            <a:cxnSpLocks/>
            <a:stCxn id="27" idx="1"/>
            <a:endCxn id="33" idx="1"/>
          </p:cNvCxnSpPr>
          <p:nvPr/>
        </p:nvCxnSpPr>
        <p:spPr>
          <a:xfrm>
            <a:off x="2869852" y="4335767"/>
            <a:ext cx="393610" cy="470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Left Brace 38">
            <a:extLst>
              <a:ext uri="{FF2B5EF4-FFF2-40B4-BE49-F238E27FC236}">
                <a16:creationId xmlns:a16="http://schemas.microsoft.com/office/drawing/2014/main" id="{45DFB08A-F422-9E68-700F-2D6F70D04D7D}"/>
              </a:ext>
            </a:extLst>
          </p:cNvPr>
          <p:cNvSpPr/>
          <p:nvPr/>
        </p:nvSpPr>
        <p:spPr>
          <a:xfrm rot="5400000">
            <a:off x="3658332" y="3186529"/>
            <a:ext cx="434712" cy="91965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41359288-A588-6CBD-D1E3-726FB1CAAB90}"/>
              </a:ext>
            </a:extLst>
          </p:cNvPr>
          <p:cNvSpPr/>
          <p:nvPr/>
        </p:nvSpPr>
        <p:spPr>
          <a:xfrm>
            <a:off x="3036568" y="2061190"/>
            <a:ext cx="1924052" cy="134538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Snip Diagonal Corner Rectangle 42">
            <a:extLst>
              <a:ext uri="{FF2B5EF4-FFF2-40B4-BE49-F238E27FC236}">
                <a16:creationId xmlns:a16="http://schemas.microsoft.com/office/drawing/2014/main" id="{C60A3D70-16A1-3896-953A-AB628253394F}"/>
              </a:ext>
            </a:extLst>
          </p:cNvPr>
          <p:cNvSpPr/>
          <p:nvPr/>
        </p:nvSpPr>
        <p:spPr>
          <a:xfrm>
            <a:off x="3263462" y="2138979"/>
            <a:ext cx="1124092" cy="914400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Snip Diagonal Corner Rectangle 45">
            <a:extLst>
              <a:ext uri="{FF2B5EF4-FFF2-40B4-BE49-F238E27FC236}">
                <a16:creationId xmlns:a16="http://schemas.microsoft.com/office/drawing/2014/main" id="{B7A82AD6-52A8-F15D-D24E-D1ECC2ECB08F}"/>
              </a:ext>
            </a:extLst>
          </p:cNvPr>
          <p:cNvSpPr/>
          <p:nvPr/>
        </p:nvSpPr>
        <p:spPr>
          <a:xfrm>
            <a:off x="3415862" y="2291379"/>
            <a:ext cx="1124092" cy="914400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Snip Diagonal Corner Rectangle 46">
            <a:extLst>
              <a:ext uri="{FF2B5EF4-FFF2-40B4-BE49-F238E27FC236}">
                <a16:creationId xmlns:a16="http://schemas.microsoft.com/office/drawing/2014/main" id="{392E7389-B7D6-CD71-4AB0-19BC1423B29E}"/>
              </a:ext>
            </a:extLst>
          </p:cNvPr>
          <p:cNvSpPr/>
          <p:nvPr/>
        </p:nvSpPr>
        <p:spPr>
          <a:xfrm>
            <a:off x="3568262" y="2443779"/>
            <a:ext cx="1124092" cy="914400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Packet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4EC904E-AB2B-4324-A0B7-B6EF74CAC3B6}"/>
              </a:ext>
            </a:extLst>
          </p:cNvPr>
          <p:cNvSpPr txBox="1"/>
          <p:nvPr/>
        </p:nvSpPr>
        <p:spPr>
          <a:xfrm>
            <a:off x="3415860" y="5302980"/>
            <a:ext cx="48473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Each worker analyzes a short window of packets, extracts metadata and predicts likelihood of malicious content in the packets analyzed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17CC74A6-6473-000F-CA53-254479C6AF20}"/>
              </a:ext>
            </a:extLst>
          </p:cNvPr>
          <p:cNvSpPr/>
          <p:nvPr/>
        </p:nvSpPr>
        <p:spPr>
          <a:xfrm>
            <a:off x="5280528" y="4054705"/>
            <a:ext cx="1890025" cy="9610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r>
              <a:rPr lang="en-US" dirty="0"/>
              <a:t>Triage</a:t>
            </a:r>
          </a:p>
          <a:p>
            <a:pPr algn="ctr"/>
            <a:r>
              <a:rPr lang="en-US" dirty="0"/>
              <a:t>Binary Classifier</a:t>
            </a:r>
          </a:p>
          <a:p>
            <a:pPr algn="ctr"/>
            <a:endParaRPr lang="en-US" dirty="0"/>
          </a:p>
        </p:txBody>
      </p:sp>
      <p:cxnSp>
        <p:nvCxnSpPr>
          <p:cNvPr id="54" name="Elbow Connector 53">
            <a:extLst>
              <a:ext uri="{FF2B5EF4-FFF2-40B4-BE49-F238E27FC236}">
                <a16:creationId xmlns:a16="http://schemas.microsoft.com/office/drawing/2014/main" id="{D44AD17A-CC87-52C3-3E61-A46072FE5DB4}"/>
              </a:ext>
            </a:extLst>
          </p:cNvPr>
          <p:cNvCxnSpPr>
            <a:stCxn id="37" idx="3"/>
            <a:endCxn id="52" idx="1"/>
          </p:cNvCxnSpPr>
          <p:nvPr/>
        </p:nvCxnSpPr>
        <p:spPr>
          <a:xfrm flipV="1">
            <a:off x="4792717" y="4535219"/>
            <a:ext cx="487811" cy="1524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Elbow Connector 55">
            <a:extLst>
              <a:ext uri="{FF2B5EF4-FFF2-40B4-BE49-F238E27FC236}">
                <a16:creationId xmlns:a16="http://schemas.microsoft.com/office/drawing/2014/main" id="{DB1DC97F-2383-D7A3-5412-4D16B8EAA655}"/>
              </a:ext>
            </a:extLst>
          </p:cNvPr>
          <p:cNvCxnSpPr>
            <a:cxnSpLocks/>
            <a:stCxn id="52" idx="3"/>
            <a:endCxn id="58" idx="1"/>
          </p:cNvCxnSpPr>
          <p:nvPr/>
        </p:nvCxnSpPr>
        <p:spPr>
          <a:xfrm>
            <a:off x="7170553" y="4535219"/>
            <a:ext cx="720744" cy="74834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774A8F63-DA46-8235-29EF-301A0215318E}"/>
              </a:ext>
            </a:extLst>
          </p:cNvPr>
          <p:cNvCxnSpPr>
            <a:cxnSpLocks/>
          </p:cNvCxnSpPr>
          <p:nvPr/>
        </p:nvCxnSpPr>
        <p:spPr>
          <a:xfrm>
            <a:off x="3022252" y="4488167"/>
            <a:ext cx="393610" cy="470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AE6132DE-358D-71DB-8BB7-7001AD61F0C5}"/>
              </a:ext>
            </a:extLst>
          </p:cNvPr>
          <p:cNvSpPr/>
          <p:nvPr/>
        </p:nvSpPr>
        <p:spPr>
          <a:xfrm>
            <a:off x="7891297" y="4803054"/>
            <a:ext cx="1890025" cy="9610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r>
              <a:rPr lang="en-US" dirty="0"/>
              <a:t>Done</a:t>
            </a:r>
          </a:p>
          <a:p>
            <a:pPr algn="ctr"/>
            <a:endParaRPr lang="en-US" dirty="0"/>
          </a:p>
        </p:txBody>
      </p:sp>
      <p:cxnSp>
        <p:nvCxnSpPr>
          <p:cNvPr id="60" name="Elbow Connector 59">
            <a:extLst>
              <a:ext uri="{FF2B5EF4-FFF2-40B4-BE49-F238E27FC236}">
                <a16:creationId xmlns:a16="http://schemas.microsoft.com/office/drawing/2014/main" id="{DA6E2CEF-DB75-450C-6833-593335347415}"/>
              </a:ext>
            </a:extLst>
          </p:cNvPr>
          <p:cNvCxnSpPr>
            <a:cxnSpLocks/>
            <a:stCxn id="52" idx="3"/>
            <a:endCxn id="61" idx="1"/>
          </p:cNvCxnSpPr>
          <p:nvPr/>
        </p:nvCxnSpPr>
        <p:spPr>
          <a:xfrm flipV="1">
            <a:off x="7170553" y="3836472"/>
            <a:ext cx="568344" cy="69874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>
            <a:extLst>
              <a:ext uri="{FF2B5EF4-FFF2-40B4-BE49-F238E27FC236}">
                <a16:creationId xmlns:a16="http://schemas.microsoft.com/office/drawing/2014/main" id="{97288800-67B9-EB09-1878-AF4F62D2BEF4}"/>
              </a:ext>
            </a:extLst>
          </p:cNvPr>
          <p:cNvSpPr/>
          <p:nvPr/>
        </p:nvSpPr>
        <p:spPr>
          <a:xfrm>
            <a:off x="7738897" y="3355958"/>
            <a:ext cx="1890025" cy="9610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r>
              <a:rPr lang="en-US" dirty="0"/>
              <a:t>Multiclass Classifier</a:t>
            </a:r>
          </a:p>
          <a:p>
            <a:pPr algn="ctr"/>
            <a:endParaRPr lang="en-US" dirty="0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8FE314EB-6EA3-DC19-EF85-3FB284829FE0}"/>
              </a:ext>
            </a:extLst>
          </p:cNvPr>
          <p:cNvSpPr/>
          <p:nvPr/>
        </p:nvSpPr>
        <p:spPr>
          <a:xfrm>
            <a:off x="10126880" y="3336515"/>
            <a:ext cx="1890025" cy="9610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r>
              <a:rPr lang="en-US" dirty="0"/>
              <a:t>Alert</a:t>
            </a:r>
          </a:p>
          <a:p>
            <a:pPr algn="ctr"/>
            <a:endParaRPr lang="en-US" dirty="0"/>
          </a:p>
        </p:txBody>
      </p:sp>
      <p:cxnSp>
        <p:nvCxnSpPr>
          <p:cNvPr id="71" name="Elbow Connector 70">
            <a:extLst>
              <a:ext uri="{FF2B5EF4-FFF2-40B4-BE49-F238E27FC236}">
                <a16:creationId xmlns:a16="http://schemas.microsoft.com/office/drawing/2014/main" id="{00E0E78E-2696-DF31-6569-AF8756F4317A}"/>
              </a:ext>
            </a:extLst>
          </p:cNvPr>
          <p:cNvCxnSpPr>
            <a:stCxn id="61" idx="3"/>
            <a:endCxn id="64" idx="1"/>
          </p:cNvCxnSpPr>
          <p:nvPr/>
        </p:nvCxnSpPr>
        <p:spPr>
          <a:xfrm flipV="1">
            <a:off x="9628922" y="3817029"/>
            <a:ext cx="497958" cy="1944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4775E031-E9E9-3DB9-ADBF-A7A745516B11}"/>
              </a:ext>
            </a:extLst>
          </p:cNvPr>
          <p:cNvSpPr txBox="1"/>
          <p:nvPr/>
        </p:nvSpPr>
        <p:spPr>
          <a:xfrm rot="16200000">
            <a:off x="6679951" y="3630700"/>
            <a:ext cx="13138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Malicious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1545028-A3F9-4EFA-0850-FD69919AB732}"/>
              </a:ext>
            </a:extLst>
          </p:cNvPr>
          <p:cNvSpPr txBox="1"/>
          <p:nvPr/>
        </p:nvSpPr>
        <p:spPr>
          <a:xfrm rot="16200000">
            <a:off x="7004517" y="4510897"/>
            <a:ext cx="13138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Normal</a:t>
            </a:r>
          </a:p>
        </p:txBody>
      </p:sp>
    </p:spTree>
    <p:extLst>
      <p:ext uri="{BB962C8B-B14F-4D97-AF65-F5344CB8AC3E}">
        <p14:creationId xmlns:p14="http://schemas.microsoft.com/office/powerpoint/2010/main" val="3866072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6C4028FD-8BAA-4A19-BFDE-594D991B7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12B753-F92F-2C03-4175-71C1BF746A5D}"/>
              </a:ext>
            </a:extLst>
          </p:cNvPr>
          <p:cNvSpPr txBox="1"/>
          <p:nvPr/>
        </p:nvSpPr>
        <p:spPr>
          <a:xfrm>
            <a:off x="838200" y="556995"/>
            <a:ext cx="10515600" cy="11336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2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Summary</a:t>
            </a:r>
          </a:p>
        </p:txBody>
      </p:sp>
      <p:graphicFrame>
        <p:nvGraphicFramePr>
          <p:cNvPr id="13" name="TextBox 10">
            <a:extLst>
              <a:ext uri="{FF2B5EF4-FFF2-40B4-BE49-F238E27FC236}">
                <a16:creationId xmlns:a16="http://schemas.microsoft.com/office/drawing/2014/main" id="{73F188CA-5DBB-E4F4-8B21-D26134BDAA3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32685377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837798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3245F62-CCC4-49E4-B95B-EA6C1E7905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12B753-F92F-2C03-4175-71C1BF746A5D}"/>
              </a:ext>
            </a:extLst>
          </p:cNvPr>
          <p:cNvSpPr txBox="1"/>
          <p:nvPr/>
        </p:nvSpPr>
        <p:spPr>
          <a:xfrm>
            <a:off x="638882" y="3577456"/>
            <a:ext cx="10909640" cy="168781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6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Questions</a:t>
            </a:r>
          </a:p>
        </p:txBody>
      </p:sp>
      <p:pic>
        <p:nvPicPr>
          <p:cNvPr id="7" name="Graphic 6" descr="Help">
            <a:extLst>
              <a:ext uri="{FF2B5EF4-FFF2-40B4-BE49-F238E27FC236}">
                <a16:creationId xmlns:a16="http://schemas.microsoft.com/office/drawing/2014/main" id="{35742163-0BC2-AA21-52EC-7BAEEB63DA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22700" y="591670"/>
            <a:ext cx="2742004" cy="2742004"/>
          </a:xfrm>
          <a:prstGeom prst="rect">
            <a:avLst/>
          </a:prstGeom>
        </p:spPr>
      </p:pic>
      <p:sp>
        <p:nvSpPr>
          <p:cNvPr id="14" name="sketch line">
            <a:extLst>
              <a:ext uri="{FF2B5EF4-FFF2-40B4-BE49-F238E27FC236}">
                <a16:creationId xmlns:a16="http://schemas.microsoft.com/office/drawing/2014/main" id="{E6C0DD6B-6AA3-448F-9B99-8386295BC1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5509052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4856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12B753-F92F-2C03-4175-71C1BF746A5D}"/>
              </a:ext>
            </a:extLst>
          </p:cNvPr>
          <p:cNvSpPr txBox="1"/>
          <p:nvPr/>
        </p:nvSpPr>
        <p:spPr>
          <a:xfrm>
            <a:off x="643467" y="2468135"/>
            <a:ext cx="10905066" cy="301066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20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1. UNSW NB15 Dataset - </a:t>
            </a:r>
            <a:r>
              <a:rPr lang="en-US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  <a:hlinkClick r:id="rId2"/>
              </a:rPr>
              <a:t>https://research.unsw.edu.au/projects/unsw-nb15-dataset</a:t>
            </a:r>
            <a:endParaRPr lang="en-US" sz="20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2. Shi, Z. (2019, September 20). Tabular Prediction using Auto Machine Learning (</a:t>
            </a:r>
            <a:r>
              <a:rPr lang="en-US" sz="20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AutoGluon</a:t>
            </a:r>
            <a:r>
              <a:rPr lang="en-US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). Towards Data Science. </a:t>
            </a:r>
            <a:r>
              <a:rPr lang="en-US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  <a:hlinkClick r:id="rId3"/>
              </a:rPr>
              <a:t>https://towardsdatascience.com/tabular-prediction-using-auto-machine-learning-autogluon-de2507ecd94f</a:t>
            </a:r>
            <a:endParaRPr lang="en-US" sz="20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3. Kaya, Y., &amp; Aydin, M. A. (2020). On the Interpretability of Artificial Intelligence Models in Healthcare. Algorithms, 15(8), 258. </a:t>
            </a:r>
            <a:r>
              <a:rPr lang="en-US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  <a:hlinkClick r:id="rId4"/>
              </a:rPr>
              <a:t>https://doi.org/10.3390/a15080258</a:t>
            </a:r>
            <a:endParaRPr lang="en-US" sz="20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4. Tang, Y., Xu, M., &amp; Wang, Y. (2020). An overview of deep learning based methods for unsupervised and semi-supervised anomaly detection in videos. Journal of Big Data, 7(1), 1-32. </a:t>
            </a:r>
            <a:r>
              <a:rPr lang="en-US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  <a:hlinkClick r:id="rId5"/>
              </a:rPr>
              <a:t>https://doi.org/10.1186/s40537-020-00379-6</a:t>
            </a:r>
            <a:r>
              <a:rPr lang="en-US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</a:p>
          <a:p>
            <a:pPr marL="1143000" indent="-1143000"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AutoNum type="arabicPeriod"/>
            </a:pPr>
            <a:endParaRPr lang="en-US" sz="20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99E0EF-0F83-75BE-95B7-07D300B7776D}"/>
              </a:ext>
            </a:extLst>
          </p:cNvPr>
          <p:cNvSpPr txBox="1"/>
          <p:nvPr/>
        </p:nvSpPr>
        <p:spPr>
          <a:xfrm>
            <a:off x="3956128" y="1379198"/>
            <a:ext cx="3243886" cy="5247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28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References</a:t>
            </a:r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19250020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8B8998-11EC-DD48-97FA-57329B9BF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Dataset</a:t>
            </a: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5506FE-385E-9E6A-3552-D7598862C237}"/>
              </a:ext>
            </a:extLst>
          </p:cNvPr>
          <p:cNvSpPr txBox="1"/>
          <p:nvPr/>
        </p:nvSpPr>
        <p:spPr>
          <a:xfrm>
            <a:off x="640080" y="2872899"/>
            <a:ext cx="4243589" cy="3320668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/>
              <a:t>UNSW-NB15 Dataset from University of South Wales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40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/>
              <a:t>Originates from 100GB of raw tcpdump data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40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/>
              <a:t>Contains 49 features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40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/>
              <a:t>Train data set has 175,341 records and test dataset has 82,332 records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40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/>
              <a:t>Has nine types of attacks, namely, Fuzzers, Analysis, Backdoors, DoS, Exploits, Generic, Reconnaissance, Shellcode and Worms</a:t>
            </a:r>
          </a:p>
        </p:txBody>
      </p:sp>
      <p:pic>
        <p:nvPicPr>
          <p:cNvPr id="4" name="Picture 3" descr="A person wearing a mask&#10;&#10;Description automatically generated with medium confidence">
            <a:extLst>
              <a:ext uri="{FF2B5EF4-FFF2-40B4-BE49-F238E27FC236}">
                <a16:creationId xmlns:a16="http://schemas.microsoft.com/office/drawing/2014/main" id="{277B5F61-1FCC-949D-24A5-1DE6DACCD5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277" r="6376" b="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6051645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12B753-F92F-2C03-4175-71C1BF746A5D}"/>
              </a:ext>
            </a:extLst>
          </p:cNvPr>
          <p:cNvSpPr txBox="1"/>
          <p:nvPr/>
        </p:nvSpPr>
        <p:spPr>
          <a:xfrm>
            <a:off x="630936" y="639520"/>
            <a:ext cx="3429000" cy="17190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tcpdump</a:t>
            </a:r>
          </a:p>
        </p:txBody>
      </p:sp>
      <p:sp>
        <p:nvSpPr>
          <p:cNvPr id="16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5506FE-385E-9E6A-3552-D7598862C237}"/>
              </a:ext>
            </a:extLst>
          </p:cNvPr>
          <p:cNvSpPr txBox="1"/>
          <p:nvPr/>
        </p:nvSpPr>
        <p:spPr>
          <a:xfrm>
            <a:off x="630936" y="2807208"/>
            <a:ext cx="3429000" cy="3410712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/>
              <a:t>A powerful command-line packet analyzer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40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/>
              <a:t>In networking, a packet is a small segment of a larger message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40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/>
              <a:t>You can think of IP packets like postal letters: the header is the envelope with all the routing information that's needed by the post office, and the payload is the letter that's read only by the recipient.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40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/>
              <a:t>TCP/IP - Transmission Control Protocol/Internet Protocol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80D41D47-5CC0-B5FE-D5F9-81A3B7CFDA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54296" y="1148872"/>
            <a:ext cx="6903720" cy="4560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0698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ECAB1E8-8195-4748-BE71-FF806D8689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!!text rectangle">
            <a:extLst>
              <a:ext uri="{FF2B5EF4-FFF2-40B4-BE49-F238E27FC236}">
                <a16:creationId xmlns:a16="http://schemas.microsoft.com/office/drawing/2014/main" id="{57F6BDD4-E066-4008-8011-6CC31AEB4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5" y="633619"/>
            <a:ext cx="4279383" cy="5495925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12B753-F92F-2C03-4175-71C1BF746A5D}"/>
              </a:ext>
            </a:extLst>
          </p:cNvPr>
          <p:cNvSpPr txBox="1"/>
          <p:nvPr/>
        </p:nvSpPr>
        <p:spPr>
          <a:xfrm>
            <a:off x="841247" y="978619"/>
            <a:ext cx="3410712" cy="11064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dirty="0">
                <a:latin typeface="+mj-lt"/>
                <a:ea typeface="+mj-ea"/>
                <a:cs typeface="+mj-cs"/>
              </a:rPr>
              <a:t>OSI Model</a:t>
            </a:r>
          </a:p>
        </p:txBody>
      </p:sp>
      <p:sp>
        <p:nvSpPr>
          <p:cNvPr id="14" name="!!accent">
            <a:extLst>
              <a:ext uri="{FF2B5EF4-FFF2-40B4-BE49-F238E27FC236}">
                <a16:creationId xmlns:a16="http://schemas.microsoft.com/office/drawing/2014/main" id="{2711A8FB-68FC-45FC-B01E-38F809E2D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7" y="117043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A865FE3-5FC9-4049-87CF-30019C46C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9" y="2121408"/>
            <a:ext cx="3328416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5506FE-385E-9E6A-3552-D7598862C237}"/>
              </a:ext>
            </a:extLst>
          </p:cNvPr>
          <p:cNvSpPr txBox="1"/>
          <p:nvPr/>
        </p:nvSpPr>
        <p:spPr>
          <a:xfrm>
            <a:off x="841247" y="2359152"/>
            <a:ext cx="3410712" cy="3425043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OSI is short for Open Systems Interconnection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4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TCP and UDP fall into the Transport Layer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4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Each layer above depends on services provided by the layers below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4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Divided into upper and lower layers. Upper layer includes Application, Presentation and Session Layers. Lower level includes Transport, Network, Data Link and Physical Layers</a:t>
            </a:r>
          </a:p>
        </p:txBody>
      </p:sp>
      <p:pic>
        <p:nvPicPr>
          <p:cNvPr id="4" name="Picture 3" descr="Timeline&#10;&#10;Description automatically generated">
            <a:extLst>
              <a:ext uri="{FF2B5EF4-FFF2-40B4-BE49-F238E27FC236}">
                <a16:creationId xmlns:a16="http://schemas.microsoft.com/office/drawing/2014/main" id="{7C8B878C-56D6-D167-BFA9-6D12691092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65" r="-2" b="-2"/>
          <a:stretch/>
        </p:blipFill>
        <p:spPr>
          <a:xfrm>
            <a:off x="5124450" y="634382"/>
            <a:ext cx="6657213" cy="5495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0170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Slide Background Fill">
            <a:extLst>
              <a:ext uri="{FF2B5EF4-FFF2-40B4-BE49-F238E27FC236}">
                <a16:creationId xmlns:a16="http://schemas.microsoft.com/office/drawing/2014/main" id="{913AE63C-D5B4-45D1-ACFC-648CFFCF98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1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DCEF60B-EF3F-4A5E-BDC6-A2D840B90F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88952" cy="6858000"/>
            <a:chOff x="651279" y="598259"/>
            <a:chExt cx="10889442" cy="5680742"/>
          </a:xfrm>
        </p:grpSpPr>
        <p:sp>
          <p:nvSpPr>
            <p:cNvPr id="16" name="Color">
              <a:extLst>
                <a:ext uri="{FF2B5EF4-FFF2-40B4-BE49-F238E27FC236}">
                  <a16:creationId xmlns:a16="http://schemas.microsoft.com/office/drawing/2014/main" id="{99CE9C4B-76CC-43D8-BCEF-0CE3808867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Color">
              <a:extLst>
                <a:ext uri="{FF2B5EF4-FFF2-40B4-BE49-F238E27FC236}">
                  <a16:creationId xmlns:a16="http://schemas.microsoft.com/office/drawing/2014/main" id="{C2324D64-DFBA-4803-8BE2-87DDFA57AC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5" name="Color">
            <a:extLst>
              <a:ext uri="{FF2B5EF4-FFF2-40B4-BE49-F238E27FC236}">
                <a16:creationId xmlns:a16="http://schemas.microsoft.com/office/drawing/2014/main" id="{BF9E7B5D-88C3-4C36-A22E-93AA384BA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2804" y="598259"/>
            <a:ext cx="10889442" cy="56807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27AF472-EAE3-4572-AB69-B92BD10DBC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18" name="Freeform: Shape 27">
              <a:extLst>
                <a:ext uri="{FF2B5EF4-FFF2-40B4-BE49-F238E27FC236}">
                  <a16:creationId xmlns:a16="http://schemas.microsoft.com/office/drawing/2014/main" id="{BF4DB9D2-6215-420C-874C-82EADF8C6C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" name="Freeform: Shape 28">
              <a:extLst>
                <a:ext uri="{FF2B5EF4-FFF2-40B4-BE49-F238E27FC236}">
                  <a16:creationId xmlns:a16="http://schemas.microsoft.com/office/drawing/2014/main" id="{1F003139-C97C-44FA-B139-32E4DFDCE9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4" name="Freeform: Shape 29">
              <a:extLst>
                <a:ext uri="{FF2B5EF4-FFF2-40B4-BE49-F238E27FC236}">
                  <a16:creationId xmlns:a16="http://schemas.microsoft.com/office/drawing/2014/main" id="{5CE4DD6E-8CEA-45EE-B630-DBC22144D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6" name="Freeform: Shape 30">
              <a:extLst>
                <a:ext uri="{FF2B5EF4-FFF2-40B4-BE49-F238E27FC236}">
                  <a16:creationId xmlns:a16="http://schemas.microsoft.com/office/drawing/2014/main" id="{A4372F7F-AA3C-470B-AA61-7C35B7722C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5" name="Freeform: Shape 31">
              <a:extLst>
                <a:ext uri="{FF2B5EF4-FFF2-40B4-BE49-F238E27FC236}">
                  <a16:creationId xmlns:a16="http://schemas.microsoft.com/office/drawing/2014/main" id="{34B605BF-D199-43DD-9328-E99F2ADFC6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6" name="Freeform: Shape 32">
              <a:extLst>
                <a:ext uri="{FF2B5EF4-FFF2-40B4-BE49-F238E27FC236}">
                  <a16:creationId xmlns:a16="http://schemas.microsoft.com/office/drawing/2014/main" id="{E5D42A77-7336-4A35-8922-8098A16AA2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7" name="Freeform: Shape 33">
              <a:extLst>
                <a:ext uri="{FF2B5EF4-FFF2-40B4-BE49-F238E27FC236}">
                  <a16:creationId xmlns:a16="http://schemas.microsoft.com/office/drawing/2014/main" id="{7401EE7D-B85D-4C10-AB8C-71884EFB11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975506FE-385E-9E6A-3552-D7598862C237}"/>
              </a:ext>
            </a:extLst>
          </p:cNvPr>
          <p:cNvSpPr txBox="1"/>
          <p:nvPr/>
        </p:nvSpPr>
        <p:spPr>
          <a:xfrm>
            <a:off x="1051788" y="1862917"/>
            <a:ext cx="3095530" cy="3108537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 defTabSz="822960">
              <a:lnSpc>
                <a:spcPct val="90000"/>
              </a:lnSpc>
              <a:spcAft>
                <a:spcPts val="540"/>
              </a:spcAft>
            </a:pPr>
            <a:endParaRPr lang="en-US" sz="1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12B753-F92F-2C03-4175-71C1BF746A5D}"/>
              </a:ext>
            </a:extLst>
          </p:cNvPr>
          <p:cNvSpPr txBox="1"/>
          <p:nvPr/>
        </p:nvSpPr>
        <p:spPr>
          <a:xfrm>
            <a:off x="1050851" y="738953"/>
            <a:ext cx="6835849" cy="6018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defTabSz="485546">
              <a:lnSpc>
                <a:spcPct val="90000"/>
              </a:lnSpc>
              <a:spcBef>
                <a:spcPct val="0"/>
              </a:spcBef>
              <a:spcAft>
                <a:spcPts val="319"/>
              </a:spcAft>
            </a:pPr>
            <a:r>
              <a:rPr lang="en-US" sz="24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Example – Demo with Packet Sniffer and </a:t>
            </a:r>
            <a:r>
              <a:rPr lang="en-US" sz="24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cURL</a:t>
            </a:r>
            <a:endParaRPr lang="en-US" sz="2400" b="1" dirty="0">
              <a:latin typeface="+mj-lt"/>
              <a:ea typeface="+mj-ea"/>
              <a:cs typeface="+mj-cs"/>
            </a:endParaRPr>
          </a:p>
        </p:txBody>
      </p:sp>
      <p:pic>
        <p:nvPicPr>
          <p:cNvPr id="6" name="Picture 5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AAE3ED3A-F4BD-1150-4DEE-E4BBCB3B04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787" y="2077110"/>
            <a:ext cx="4896153" cy="3091702"/>
          </a:xfrm>
          <a:prstGeom prst="rect">
            <a:avLst/>
          </a:prstGeom>
        </p:spPr>
      </p:pic>
      <p:pic>
        <p:nvPicPr>
          <p:cNvPr id="8" name="Picture 7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9DB9179D-E876-9197-3B34-D5F4367545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7729" y="2077110"/>
            <a:ext cx="5282037" cy="310853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C6D4064-1CAB-2CAF-ED68-73B30BB518A2}"/>
              </a:ext>
            </a:extLst>
          </p:cNvPr>
          <p:cNvSpPr txBox="1"/>
          <p:nvPr/>
        </p:nvSpPr>
        <p:spPr>
          <a:xfrm>
            <a:off x="1051788" y="1742308"/>
            <a:ext cx="5436294" cy="255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39496">
              <a:spcAft>
                <a:spcPts val="600"/>
              </a:spcAft>
            </a:pPr>
            <a:r>
              <a:rPr lang="en-US" sz="1062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HTTP – No Encryption</a:t>
            </a:r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91B0DA1-CD4A-C84C-2D2E-8991DB675F10}"/>
              </a:ext>
            </a:extLst>
          </p:cNvPr>
          <p:cNvSpPr txBox="1"/>
          <p:nvPr/>
        </p:nvSpPr>
        <p:spPr>
          <a:xfrm>
            <a:off x="5947940" y="1812473"/>
            <a:ext cx="5465898" cy="255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39496">
              <a:spcAft>
                <a:spcPts val="600"/>
              </a:spcAft>
            </a:pPr>
            <a:r>
              <a:rPr lang="en-US" sz="1062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HTTPS – Packet data is encrypted with Public/Private Key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59047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12B753-F92F-2C03-4175-71C1BF746A5D}"/>
              </a:ext>
            </a:extLst>
          </p:cNvPr>
          <p:cNvSpPr txBox="1"/>
          <p:nvPr/>
        </p:nvSpPr>
        <p:spPr>
          <a:xfrm>
            <a:off x="638882" y="639193"/>
            <a:ext cx="3571810" cy="35735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6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Features in the Dataset</a:t>
            </a:r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7DEB2AC3-7847-AEF3-4792-5B08FD84DF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5214" y="640080"/>
            <a:ext cx="6472779" cy="555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9027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389D3E0-BA02-41D3-B2AC-8FD6AA8939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12B753-F92F-2C03-4175-71C1BF746A5D}"/>
              </a:ext>
            </a:extLst>
          </p:cNvPr>
          <p:cNvSpPr txBox="1"/>
          <p:nvPr/>
        </p:nvSpPr>
        <p:spPr>
          <a:xfrm>
            <a:off x="838200" y="557189"/>
            <a:ext cx="3966463" cy="55719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2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Sample Records</a:t>
            </a:r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F0395DEB-E955-E500-FFE1-C2049E7626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9231" y="720190"/>
            <a:ext cx="6589207" cy="55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9021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E479D6E-4C4F-436C-A3F6-B1CE2514CB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12B753-F92F-2C03-4175-71C1BF746A5D}"/>
              </a:ext>
            </a:extLst>
          </p:cNvPr>
          <p:cNvSpPr txBox="1"/>
          <p:nvPr/>
        </p:nvSpPr>
        <p:spPr>
          <a:xfrm>
            <a:off x="7397242" y="728906"/>
            <a:ext cx="4188626" cy="54001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2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Attacks by Category</a:t>
            </a:r>
          </a:p>
        </p:txBody>
      </p:sp>
      <p:pic>
        <p:nvPicPr>
          <p:cNvPr id="4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3EEE7EFB-8C05-F1AA-204F-4D6098B8B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017372"/>
            <a:ext cx="6346385" cy="4823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332098"/>
      </p:ext>
    </p:extLst>
  </p:cSld>
  <p:clrMapOvr>
    <a:masterClrMapping/>
  </p:clrMapOvr>
</p:sld>
</file>

<file path=ppt/theme/theme1.xml><?xml version="1.0" encoding="utf-8"?>
<a:theme xmlns:a="http://schemas.openxmlformats.org/drawingml/2006/main" name="Balancing Act">
  <a:themeElements>
    <a:clrScheme name="Balancing Act">
      <a:dk1>
        <a:sysClr val="windowText" lastClr="000000"/>
      </a:dk1>
      <a:lt1>
        <a:sysClr val="window" lastClr="FFFFFF"/>
      </a:lt1>
      <a:dk2>
        <a:srgbClr val="8A4C5D"/>
      </a:dk2>
      <a:lt2>
        <a:srgbClr val="9E838E"/>
      </a:lt2>
      <a:accent1>
        <a:srgbClr val="C6ADB0"/>
      </a:accent1>
      <a:accent2>
        <a:srgbClr val="E3C0BF"/>
      </a:accent2>
      <a:accent3>
        <a:srgbClr val="D4937F"/>
      </a:accent3>
      <a:accent4>
        <a:srgbClr val="CCB87E"/>
      </a:accent4>
      <a:accent5>
        <a:srgbClr val="6667AB"/>
      </a:accent5>
      <a:accent6>
        <a:srgbClr val="86A094"/>
      </a:accent6>
      <a:hlink>
        <a:srgbClr val="0563C1"/>
      </a:hlink>
      <a:folHlink>
        <a:srgbClr val="954F72"/>
      </a:folHlink>
    </a:clrScheme>
    <a:fontScheme name="Custom 15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Wellspring">
  <a:themeElements>
    <a:clrScheme name="Wellspring">
      <a:dk1>
        <a:sysClr val="windowText" lastClr="000000"/>
      </a:dk1>
      <a:lt1>
        <a:sysClr val="window" lastClr="FFFFFF"/>
      </a:lt1>
      <a:dk2>
        <a:srgbClr val="A1CAC9"/>
      </a:dk2>
      <a:lt2>
        <a:srgbClr val="48996B"/>
      </a:lt2>
      <a:accent1>
        <a:srgbClr val="759F51"/>
      </a:accent1>
      <a:accent2>
        <a:srgbClr val="436A2F"/>
      </a:accent2>
      <a:accent3>
        <a:srgbClr val="CFBF54"/>
      </a:accent3>
      <a:accent4>
        <a:srgbClr val="B3832F"/>
      </a:accent4>
      <a:accent5>
        <a:srgbClr val="8C5896"/>
      </a:accent5>
      <a:accent6>
        <a:srgbClr val="6667AB"/>
      </a:accent6>
      <a:hlink>
        <a:srgbClr val="0563C1"/>
      </a:hlink>
      <a:folHlink>
        <a:srgbClr val="954F72"/>
      </a:folHlink>
    </a:clrScheme>
    <a:fontScheme name="Custom 15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tar of the show">
  <a:themeElements>
    <a:clrScheme name="Star of the show">
      <a:dk1>
        <a:sysClr val="windowText" lastClr="000000"/>
      </a:dk1>
      <a:lt1>
        <a:sysClr val="window" lastClr="FFFFFF"/>
      </a:lt1>
      <a:dk2>
        <a:srgbClr val="29282D"/>
      </a:dk2>
      <a:lt2>
        <a:srgbClr val="625C60"/>
      </a:lt2>
      <a:accent1>
        <a:srgbClr val="7C6560"/>
      </a:accent1>
      <a:accent2>
        <a:srgbClr val="AEA392"/>
      </a:accent2>
      <a:accent3>
        <a:srgbClr val="DBD4D0"/>
      </a:accent3>
      <a:accent4>
        <a:srgbClr val="8E7961"/>
      </a:accent4>
      <a:accent5>
        <a:srgbClr val="F0EDE8"/>
      </a:accent5>
      <a:accent6>
        <a:srgbClr val="6667AB"/>
      </a:accent6>
      <a:hlink>
        <a:srgbClr val="0563C1"/>
      </a:hlink>
      <a:folHlink>
        <a:srgbClr val="954F72"/>
      </a:folHlink>
    </a:clrScheme>
    <a:fontScheme name="Custom 15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Amusements">
  <a:themeElements>
    <a:clrScheme name="Amusements">
      <a:dk1>
        <a:sysClr val="windowText" lastClr="000000"/>
      </a:dk1>
      <a:lt1>
        <a:sysClr val="window" lastClr="FFFFFF"/>
      </a:lt1>
      <a:dk2>
        <a:srgbClr val="D77E6F"/>
      </a:dk2>
      <a:lt2>
        <a:srgbClr val="6667AB"/>
      </a:lt2>
      <a:accent1>
        <a:srgbClr val="B38F6A"/>
      </a:accent1>
      <a:accent2>
        <a:srgbClr val="D75078"/>
      </a:accent2>
      <a:accent3>
        <a:srgbClr val="E288B6"/>
      </a:accent3>
      <a:accent4>
        <a:srgbClr val="E9445D"/>
      </a:accent4>
      <a:accent5>
        <a:srgbClr val="EEC272"/>
      </a:accent5>
      <a:accent6>
        <a:srgbClr val="85A0A9"/>
      </a:accent6>
      <a:hlink>
        <a:srgbClr val="0563C1"/>
      </a:hlink>
      <a:folHlink>
        <a:srgbClr val="954F72"/>
      </a:folHlink>
    </a:clrScheme>
    <a:fontScheme name="Custom 15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E597403637F1143B22007ED716A5597" ma:contentTypeVersion="4" ma:contentTypeDescription="Create a new document." ma:contentTypeScope="" ma:versionID="f7cf22a309d8c22493a425d5bad382c2">
  <xsd:schema xmlns:xsd="http://www.w3.org/2001/XMLSchema" xmlns:xs="http://www.w3.org/2001/XMLSchema" xmlns:p="http://schemas.microsoft.com/office/2006/metadata/properties" xmlns:ns2="b80bd50c-56d5-4f61-a273-4e8533f48036" xmlns:ns3="f1d2fde9-113e-476e-86c5-44f205257008" targetNamespace="http://schemas.microsoft.com/office/2006/metadata/properties" ma:root="true" ma:fieldsID="dc2d9048359c9d6e8d0319b2d843667e" ns2:_="" ns3:_="">
    <xsd:import namespace="b80bd50c-56d5-4f61-a273-4e8533f48036"/>
    <xsd:import namespace="f1d2fde9-113e-476e-86c5-44f205257008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80bd50c-56d5-4f61-a273-4e8533f48036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1d2fde9-113e-476e-86c5-44f20525700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4CF84F97-A960-48C7-B1F7-41CDAAFBFF5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80bd50c-56d5-4f61-a273-4e8533f48036"/>
    <ds:schemaRef ds:uri="f1d2fde9-113e-476e-86c5-44f20525700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7C4CFBE-C8AA-4AC7-B1A1-A519363C6A9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AF67FC7-DE10-47ED-9CCB-09E860EF30F2}">
  <ds:schemaRefs>
    <ds:schemaRef ds:uri="http://purl.org/dc/dcmitype/"/>
    <ds:schemaRef ds:uri="http://purl.org/dc/terms/"/>
    <ds:schemaRef ds:uri="http://purl.org/dc/elements/1.1/"/>
    <ds:schemaRef ds:uri="b80bd50c-56d5-4f61-a273-4e8533f4803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f1d2fde9-113e-476e-86c5-44f205257008"/>
    <ds:schemaRef ds:uri="http://schemas.microsoft.com/office/2006/metadata/properties"/>
    <ds:schemaRef ds:uri="http://www.w3.org/XML/1998/namespac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tf66906339_win32</Template>
  <TotalTime>0</TotalTime>
  <Words>1358</Words>
  <Application>Microsoft Macintosh PowerPoint</Application>
  <PresentationFormat>Widescreen</PresentationFormat>
  <Paragraphs>215</Paragraphs>
  <Slides>24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24</vt:i4>
      </vt:variant>
    </vt:vector>
  </HeadingPairs>
  <TitlesOfParts>
    <vt:vector size="32" baseType="lpstr">
      <vt:lpstr>Arial</vt:lpstr>
      <vt:lpstr>Calibri</vt:lpstr>
      <vt:lpstr>Segoe UI</vt:lpstr>
      <vt:lpstr>Segoe UI Light</vt:lpstr>
      <vt:lpstr>Balancing Act</vt:lpstr>
      <vt:lpstr>Wellspring</vt:lpstr>
      <vt:lpstr>Star of the show</vt:lpstr>
      <vt:lpstr>Amusements</vt:lpstr>
      <vt:lpstr>EAI Capstone Project  Intrusion Detection System Using Artificial Intelligence </vt:lpstr>
      <vt:lpstr>CAPSTONE OVERVIEW</vt:lpstr>
      <vt:lpstr>Dataset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Experiential Network Projects: PNI Therapeutics </dc:title>
  <dc:creator/>
  <cp:lastModifiedBy/>
  <cp:revision>1</cp:revision>
  <dcterms:created xsi:type="dcterms:W3CDTF">2021-12-08T21:54:28Z</dcterms:created>
  <dcterms:modified xsi:type="dcterms:W3CDTF">2023-03-29T03:13:00Z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0x010100BE597403637F1143B22007ED716A5597</vt:lpwstr>
  </property>
</Properties>
</file>